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49" r:id="rId2"/>
    <p:sldMasterId id="2147483650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  <a:prstDash val="solid"/>
            </a:ln>
          </a:left>
          <a:right>
            <a:ln w="12700">
              <a:solidFill>
                <a:schemeClr val="lt1"/>
              </a:solidFill>
              <a:prstDash val="solid"/>
            </a:ln>
          </a:right>
          <a:top>
            <a:ln w="12700">
              <a:solidFill>
                <a:schemeClr val="lt1"/>
              </a:solidFill>
              <a:prstDash val="solid"/>
            </a:ln>
          </a:top>
          <a:bottom>
            <a:ln w="12700">
              <a:solidFill>
                <a:schemeClr val="lt1"/>
              </a:solidFill>
              <a:prstDash val="solid"/>
            </a:ln>
          </a:bottom>
          <a:insideH>
            <a:ln w="12700">
              <a:solidFill>
                <a:schemeClr val="lt1"/>
              </a:solidFill>
              <a:prstDash val="solid"/>
            </a:ln>
          </a:insideH>
          <a:insideV>
            <a:ln w="12700">
              <a:solidFill>
                <a:schemeClr val="lt1"/>
              </a:solidFill>
              <a:prstDash val="solid"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/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/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  <a:prstDash val="solid"/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  <a:prstDash val="solid"/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/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/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>
              <a:solidFill>
                <a:schemeClr val="accent1"/>
              </a:solidFill>
              <a:prstDash val="solid"/>
            </a:ln>
          </a:top>
          <a:bottom>
            <a:ln w="12700">
              <a:solidFill>
                <a:schemeClr val="accent1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>
              <a:solidFill>
                <a:schemeClr val="accent1"/>
              </a:solidFill>
              <a:prstDash val="solid"/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>
              <a:solidFill>
                <a:schemeClr val="accent1"/>
              </a:solidFill>
              <a:prstDash val="solid"/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  <a:prstDash val="solid"/>
            </a:ln>
          </a:left>
          <a:right>
            <a:ln w="12700">
              <a:solidFill>
                <a:schemeClr val="lt1"/>
              </a:solidFill>
              <a:prstDash val="solid"/>
            </a:ln>
          </a:right>
          <a:top>
            <a:ln w="12700">
              <a:solidFill>
                <a:schemeClr val="lt1"/>
              </a:solidFill>
              <a:prstDash val="solid"/>
            </a:ln>
          </a:top>
          <a:bottom>
            <a:ln w="12700">
              <a:solidFill>
                <a:schemeClr val="lt1"/>
              </a:solidFill>
              <a:prstDash val="solid"/>
            </a:ln>
          </a:bottom>
          <a:insideH>
            <a:ln w="12700">
              <a:solidFill>
                <a:schemeClr val="lt1"/>
              </a:solidFill>
              <a:prstDash val="solid"/>
            </a:ln>
          </a:insideH>
          <a:insideV>
            <a:ln w="12700">
              <a:solidFill>
                <a:schemeClr val="lt1"/>
              </a:solidFill>
              <a:prstDash val="solid"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  <a:prstDash val="solid"/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  <a:prstDash val="solid"/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/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>
              <a:solidFill>
                <a:schemeClr val="accent1"/>
              </a:solidFill>
              <a:prstDash val="solid"/>
            </a:ln>
          </a:top>
        </a:tcBdr>
      </a:tcStyle>
    </a:lastRow>
    <a:firstRow>
      <a:tcTxStyle b="on">
        <a:fontRef idx="minor"/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/>
        <a:schemeClr val="dk1"/>
      </a:tcTxStyle>
      <a:tcStyle>
        <a:tcBdr>
          <a:left>
            <a:ln w="12700">
              <a:solidFill>
                <a:schemeClr val="accent1"/>
              </a:solidFill>
              <a:prstDash val="solid"/>
            </a:ln>
          </a:left>
          <a:right>
            <a:ln w="12700">
              <a:solidFill>
                <a:schemeClr val="accent1"/>
              </a:solidFill>
              <a:prstDash val="solid"/>
            </a:ln>
          </a:right>
          <a:top>
            <a:ln w="12700">
              <a:solidFill>
                <a:schemeClr val="accent1"/>
              </a:solidFill>
              <a:prstDash val="solid"/>
            </a:ln>
          </a:top>
          <a:bottom>
            <a:ln w="12700">
              <a:solidFill>
                <a:schemeClr val="accent1"/>
              </a:solidFill>
              <a:prstDash val="solid"/>
            </a:ln>
          </a:bottom>
          <a:insideH>
            <a:ln w="12700">
              <a:solidFill>
                <a:schemeClr val="accent1"/>
              </a:solidFill>
              <a:prstDash val="solid"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>
              <a:solidFill>
                <a:schemeClr val="accent1"/>
              </a:solidFill>
              <a:prstDash val="solid"/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/>
        <a:schemeClr val="tx1"/>
      </a:tcTxStyle>
      <a:tcStyle>
        <a:tcBdr>
          <a:left>
            <a:ln w="12700">
              <a:solidFill>
                <a:schemeClr val="accent1"/>
              </a:solidFill>
              <a:prstDash val="solid"/>
            </a:ln>
          </a:left>
          <a:right>
            <a:ln w="12700">
              <a:solidFill>
                <a:schemeClr val="accent1"/>
              </a:solidFill>
              <a:prstDash val="solid"/>
            </a:ln>
          </a:right>
          <a:top>
            <a:ln w="12700">
              <a:solidFill>
                <a:schemeClr val="accent1"/>
              </a:solidFill>
              <a:prstDash val="solid"/>
            </a:ln>
          </a:top>
          <a:bottom>
            <a:ln w="12700">
              <a:solidFill>
                <a:schemeClr val="accent1"/>
              </a:solidFill>
              <a:prstDash val="solid"/>
            </a:ln>
          </a:bottom>
          <a:insideH>
            <a:ln w="12700">
              <a:solidFill>
                <a:schemeClr val="accent1"/>
              </a:solidFill>
              <a:prstDash val="solid"/>
            </a:ln>
          </a:insideH>
          <a:insideV>
            <a:ln w="12700">
              <a:solidFill>
                <a:schemeClr val="accent1"/>
              </a:solidFill>
              <a:prstDash val="solid"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>
              <a:solidFill>
                <a:schemeClr val="accent1"/>
              </a:solidFill>
              <a:prstDash val="solid"/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>
              <a:solidFill>
                <a:schemeClr val="accent1"/>
              </a:solidFill>
              <a:prstDash val="solid"/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Group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-31750" y="4321175"/>
            <a:ext cx="1395413" cy="78105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8042"/>
              <a:gd name="ODFBottom" fmla="val 10000"/>
              <a:gd name="ODFWidth" fmla="val 8042"/>
              <a:gd name="ODFHeight" fmla="val 10000"/>
            </a:gdLst>
            <a:ahLst/>
            <a:cxnLst/>
            <a:rect l="OXMLTextRectL" t="OXMLTextRectT" r="OXMLTextRectR" b="OXMLTextRect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headEnd type="none" w="med" len="med"/>
            <a:tailEnd type="none" w="med" len="med"/>
          </a:ln>
        </p:spPr>
        <p:txBody>
          <a:bodyPr lIns="91440" tIns="45720" rIns="91440" bIns="45720"/>
          <a:lstStyle/>
          <a:p>
            <a:pPr algn="l"/>
            <a:endParaRPr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1942415" y="2514601"/>
            <a:ext cx="6600451" cy="2262781"/>
          </a:xfrm>
          <a:prstGeom prst="rect">
            <a:avLst/>
          </a:prstGeom>
        </p:spPr>
        <p:txBody>
          <a:bodyPr anchor="b">
            <a:normAutofit/>
          </a:bodyPr>
          <a:lstStyle>
            <a:defPPr/>
            <a:lvl1pPr lvl="0">
              <a:defRPr sz="5400"/>
            </a:lvl1pPr>
          </a:lstStyle>
          <a:p>
            <a:r>
              <a:t>Образец заголовка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subTitle" idx="1"/>
          </p:nvPr>
        </p:nvSpPr>
        <p:spPr>
          <a:xfrm>
            <a:off x="1942415" y="4777380"/>
            <a:ext cx="6600451" cy="1126282"/>
          </a:xfrm>
          <a:prstGeom prst="rect">
            <a:avLst/>
          </a:prstGeom>
        </p:spPr>
        <p:txBody>
          <a:bodyPr/>
          <a:lstStyle>
            <a:defPPr/>
            <a:lvl1pPr marL="0" lv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lvl="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t>Образец подзаголовка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11.02.2024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423863" y="4529138"/>
            <a:ext cx="584200" cy="3651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/>
        </p:nvSpPr>
        <p:spPr>
          <a:xfrm flipV="1">
            <a:off x="0" y="711200"/>
            <a:ext cx="1358900" cy="50800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7908"/>
              <a:gd name="ODFBottom" fmla="val 10000"/>
              <a:gd name="ODFWidth" fmla="val 7908"/>
              <a:gd name="ODFHeight" fmla="val 10000"/>
            </a:gdLst>
            <a:ahLst/>
            <a:cxnLst/>
            <a:rect l="OXMLTextRectL" t="OXMLTextRectT" r="OXMLTextRectR" b="OXMLTextRect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headEnd type="none" w="med" len="med"/>
            <a:tailEnd type="none" w="med" len="med"/>
          </a:ln>
        </p:spPr>
        <p:txBody>
          <a:bodyPr lIns="91440" tIns="45720" rIns="91440" bIns="45720"/>
          <a:lstStyle/>
          <a:p>
            <a:pPr algn="l"/>
            <a:endParaRPr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08" name="Shape 208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11.02.2024</a:t>
            </a:r>
          </a:p>
        </p:txBody>
      </p:sp>
      <p:sp>
        <p:nvSpPr>
          <p:cNvPr id="209" name="Shape 20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210" name="Shape 21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Group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/>
          <p:nvPr/>
        </p:nvSpPr>
        <p:spPr>
          <a:xfrm flipV="1">
            <a:off x="0" y="711200"/>
            <a:ext cx="1358900" cy="50800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7908"/>
              <a:gd name="ODFBottom" fmla="val 10000"/>
              <a:gd name="ODFWidth" fmla="val 7908"/>
              <a:gd name="ODFHeight" fmla="val 10000"/>
            </a:gdLst>
            <a:ahLst/>
            <a:cxnLst/>
            <a:rect l="OXMLTextRectL" t="OXMLTextRectT" r="OXMLTextRectR" b="OXMLTextRect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headEnd type="none" w="med" len="med"/>
            <a:tailEnd type="none" w="med" len="med"/>
          </a:ln>
        </p:spPr>
        <p:txBody>
          <a:bodyPr lIns="91440" tIns="45720" rIns="91440" bIns="45720"/>
          <a:lstStyle/>
          <a:p>
            <a:pPr algn="l"/>
            <a:endParaRPr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6878535" y="627406"/>
            <a:ext cx="1656132" cy="5283817"/>
          </a:xfrm>
          <a:prstGeom prst="rect">
            <a:avLst/>
          </a:prstGeom>
        </p:spPr>
        <p:txBody>
          <a:bodyPr vert="eaVert" anchor="ctr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1942415" y="627406"/>
            <a:ext cx="4716348" cy="5283817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66" name="Shape 26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11.02.2024</a:t>
            </a:r>
          </a:p>
        </p:txBody>
      </p:sp>
      <p:sp>
        <p:nvSpPr>
          <p:cNvPr id="267" name="Shape 26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268" name="Shape 26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ина или ложь">
    <p:spTree>
      <p:nvGrpSpPr>
        <p:cNvPr id="1" name="Group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/>
        </p:nvSpPr>
        <p:spPr>
          <a:xfrm flipV="1">
            <a:off x="0" y="4910138"/>
            <a:ext cx="1358900" cy="50800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7908"/>
              <a:gd name="ODFBottom" fmla="val 10000"/>
              <a:gd name="ODFWidth" fmla="val 7908"/>
              <a:gd name="ODFHeight" fmla="val 10000"/>
            </a:gdLst>
            <a:ahLst/>
            <a:cxnLst/>
            <a:rect l="OXMLTextRectL" t="OXMLTextRectT" r="OXMLTextRectR" b="OXMLTextRect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headEnd type="none" w="med" len="med"/>
            <a:tailEnd type="none" w="med" len="med"/>
          </a:ln>
        </p:spPr>
        <p:txBody>
          <a:bodyPr lIns="91440" tIns="45720" rIns="91440" bIns="45720"/>
          <a:lstStyle/>
          <a:p>
            <a:pPr algn="l"/>
            <a:endParaRPr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1942415" y="627407"/>
            <a:ext cx="6591983" cy="2880020"/>
          </a:xfrm>
          <a:prstGeom prst="rect">
            <a:avLst/>
          </a:prstGeom>
        </p:spPr>
        <p:txBody>
          <a:bodyPr anchor="ctr">
            <a:normAutofit/>
          </a:bodyPr>
          <a:lstStyle>
            <a:defPPr/>
            <a:lvl1pPr lvl="0" algn="l">
              <a:defRPr sz="4800" b="0"/>
            </a:lvl1pPr>
          </a:lstStyle>
          <a:p>
            <a:r>
              <a:t>Образец заголовка</a:t>
            </a:r>
          </a:p>
        </p:txBody>
      </p:sp>
      <p:sp>
        <p:nvSpPr>
          <p:cNvPr id="214" name="Shape 214"/>
          <p:cNvSpPr txBox="1">
            <a:spLocks noGrp="1"/>
          </p:cNvSpPr>
          <p:nvPr>
            <p:ph type="body" idx="11"/>
          </p:nvPr>
        </p:nvSpPr>
        <p:spPr>
          <a:xfrm>
            <a:off x="1942415" y="4343400"/>
            <a:ext cx="6591985" cy="838200"/>
          </a:xfrm>
          <a:prstGeom prst="rect">
            <a:avLst/>
          </a:prstGeom>
        </p:spPr>
        <p:txBody>
          <a:bodyPr anchor="b">
            <a:noAutofit/>
          </a:bodyPr>
          <a:lstStyle>
            <a:defPPr/>
            <a:lvl1pPr marL="0" lvl="0" indent="0">
              <a:buNone/>
              <a:defRPr sz="2400">
                <a:solidFill>
                  <a:schemeClr val="accent1"/>
                </a:solidFill>
              </a:defRPr>
            </a:lvl1pPr>
            <a:lvl2pPr marL="457200" lvl="1" indent="0">
              <a:buNone/>
            </a:lvl2pPr>
            <a:lvl3pPr marL="914400" lvl="2" indent="0">
              <a:buNone/>
            </a:lvl3pPr>
            <a:lvl4pPr marL="1371600" lvl="3" indent="0">
              <a:buNone/>
            </a:lvl4pPr>
            <a:lvl5pPr marL="1828800" lvl="4" indent="0">
              <a:buNone/>
            </a:lvl5pPr>
          </a:lstStyle>
          <a:p>
            <a:pPr lvl="0"/>
            <a:r>
              <a:t>Образец текста</a:t>
            </a:r>
          </a:p>
        </p:txBody>
      </p:sp>
      <p:sp>
        <p:nvSpPr>
          <p:cNvPr id="215" name="Shape 215"/>
          <p:cNvSpPr txBox="1">
            <a:spLocks noGrp="1"/>
          </p:cNvSpPr>
          <p:nvPr>
            <p:ph type="body" idx="8"/>
          </p:nvPr>
        </p:nvSpPr>
        <p:spPr>
          <a:xfrm>
            <a:off x="1942415" y="5181600"/>
            <a:ext cx="6591985" cy="729622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t>Образец текста</a:t>
            </a:r>
          </a:p>
        </p:txBody>
      </p:sp>
      <p:sp>
        <p:nvSpPr>
          <p:cNvPr id="216" name="Shape 21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11.02.2024</a:t>
            </a:r>
          </a:p>
        </p:txBody>
      </p:sp>
      <p:sp>
        <p:nvSpPr>
          <p:cNvPr id="217" name="Shape 21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218" name="Shape 218"/>
          <p:cNvSpPr txBox="1">
            <a:spLocks noGrp="1"/>
          </p:cNvSpPr>
          <p:nvPr>
            <p:ph type="sldNum" idx="12"/>
          </p:nvPr>
        </p:nvSpPr>
        <p:spPr>
          <a:xfrm>
            <a:off x="511175" y="4983163"/>
            <a:ext cx="585788" cy="3651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итата с подписью">
    <p:spTree>
      <p:nvGrpSpPr>
        <p:cNvPr id="1" name="Group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/>
        </p:nvSpPr>
        <p:spPr>
          <a:xfrm flipV="1">
            <a:off x="0" y="3167063"/>
            <a:ext cx="1358900" cy="50800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7908"/>
              <a:gd name="ODFBottom" fmla="val 10000"/>
              <a:gd name="ODFWidth" fmla="val 7908"/>
              <a:gd name="ODFHeight" fmla="val 10000"/>
            </a:gdLst>
            <a:ahLst/>
            <a:cxnLst/>
            <a:rect l="OXMLTextRectL" t="OXMLTextRectT" r="OXMLTextRectR" b="OXMLTextRect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headEnd type="none" w="med" len="med"/>
            <a:tailEnd type="none" w="med" len="med"/>
          </a:ln>
        </p:spPr>
        <p:txBody>
          <a:bodyPr lIns="91440" tIns="45720" rIns="91440" bIns="45720"/>
          <a:lstStyle/>
          <a:p>
            <a:pPr algn="l"/>
            <a:endParaRPr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42" name="Shape 242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lIns="91440" tIns="45720" rIns="91440" bIns="45720" anchor="ctr"/>
          <a:lstStyle/>
          <a:p>
            <a:pPr algn="l"/>
            <a:r>
              <a:rPr sz="8000">
                <a:solidFill>
                  <a:srgbClr val="353535"/>
                </a:solidFill>
                <a:latin typeface="Arial"/>
                <a:ea typeface="Arial"/>
                <a:cs typeface="Arial"/>
              </a:rPr>
              <a:t>“</a:t>
            </a:r>
          </a:p>
        </p:txBody>
      </p:sp>
      <p:sp>
        <p:nvSpPr>
          <p:cNvPr id="243" name="Shape 243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lIns="91440" tIns="45720" rIns="91440" bIns="45720" anchor="ctr"/>
          <a:lstStyle/>
          <a:p>
            <a:pPr algn="l"/>
            <a:r>
              <a:rPr sz="8000">
                <a:solidFill>
                  <a:srgbClr val="353535"/>
                </a:solidFill>
                <a:latin typeface="Arial"/>
                <a:ea typeface="Arial"/>
                <a:cs typeface="Arial"/>
              </a:rPr>
              <a:t>”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  <a:prstGeom prst="rect">
            <a:avLst/>
          </a:prstGeom>
        </p:spPr>
        <p:txBody>
          <a:bodyPr anchor="ctr">
            <a:normAutofit/>
          </a:bodyPr>
          <a:lstStyle>
            <a:defPPr/>
            <a:lvl1pPr lvl="0" algn="l">
              <a:defRPr sz="4800" b="0" cap="none"/>
            </a:lvl1pPr>
          </a:lstStyle>
          <a:p>
            <a:r>
              <a:t>Образец заголовка</a:t>
            </a:r>
          </a:p>
        </p:txBody>
      </p:sp>
      <p:sp>
        <p:nvSpPr>
          <p:cNvPr id="245" name="Shape 245"/>
          <p:cNvSpPr txBox="1">
            <a:spLocks noGrp="1"/>
          </p:cNvSpPr>
          <p:nvPr>
            <p:ph type="body" idx="11"/>
          </p:nvPr>
        </p:nvSpPr>
        <p:spPr>
          <a:xfrm>
            <a:off x="2415972" y="3505200"/>
            <a:ext cx="5653887" cy="381000"/>
          </a:xfrm>
          <a:prstGeom prst="rect">
            <a:avLst/>
          </a:prstGeom>
        </p:spPr>
        <p:txBody>
          <a:bodyPr anchor="ctr">
            <a:noAutofit/>
          </a:bodyPr>
          <a:lstStyle>
            <a:defPPr/>
            <a:lvl1pPr marL="0" lv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lvl="1" indent="0">
              <a:buNone/>
            </a:lvl2pPr>
            <a:lvl3pPr marL="914400" lvl="2" indent="0">
              <a:buNone/>
            </a:lvl3pPr>
            <a:lvl4pPr marL="1371600" lvl="3" indent="0">
              <a:buNone/>
            </a:lvl4pPr>
            <a:lvl5pPr marL="1828800" lvl="4" indent="0">
              <a:buNone/>
            </a:lvl5pPr>
          </a:lstStyle>
          <a:p>
            <a:pPr lvl="0"/>
            <a:r>
              <a:t>Образец текста</a:t>
            </a:r>
          </a:p>
        </p:txBody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  <a:prstGeom prst="rect">
            <a:avLst/>
          </a:prstGeom>
        </p:spPr>
        <p:txBody>
          <a:bodyPr anchor="ctr">
            <a:normAutofit/>
          </a:bodyPr>
          <a:lstStyle>
            <a:defPPr/>
            <a:lvl1pPr marL="0" lv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lvl="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247" name="Shape 247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11.02.2024</a:t>
            </a:r>
          </a:p>
        </p:txBody>
      </p:sp>
      <p:sp>
        <p:nvSpPr>
          <p:cNvPr id="248" name="Shape 24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249" name="Shape 249"/>
          <p:cNvSpPr txBox="1">
            <a:spLocks noGrp="1"/>
          </p:cNvSpPr>
          <p:nvPr>
            <p:ph type="sldNum" idx="12"/>
          </p:nvPr>
        </p:nvSpPr>
        <p:spPr>
          <a:xfrm>
            <a:off x="511175" y="3244850"/>
            <a:ext cx="585788" cy="3651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арточка имени">
    <p:spTree>
      <p:nvGrpSpPr>
        <p:cNvPr id="1" name="Group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/>
        </p:nvSpPr>
        <p:spPr>
          <a:xfrm flipV="1">
            <a:off x="0" y="4910138"/>
            <a:ext cx="1358900" cy="50800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7908"/>
              <a:gd name="ODFBottom" fmla="val 10000"/>
              <a:gd name="ODFWidth" fmla="val 7908"/>
              <a:gd name="ODFHeight" fmla="val 10000"/>
            </a:gdLst>
            <a:ahLst/>
            <a:cxnLst/>
            <a:rect l="OXMLTextRectL" t="OXMLTextRectT" r="OXMLTextRectR" b="OXMLTextRect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headEnd type="none" w="med" len="med"/>
            <a:tailEnd type="none" w="med" len="med"/>
          </a:ln>
        </p:spPr>
        <p:txBody>
          <a:bodyPr lIns="91440" tIns="45720" rIns="91440" bIns="45720"/>
          <a:lstStyle/>
          <a:p>
            <a:pPr algn="l"/>
            <a:endParaRPr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  <a:prstGeom prst="rect">
            <a:avLst/>
          </a:prstGeom>
        </p:spPr>
        <p:txBody>
          <a:bodyPr anchor="b">
            <a:normAutofit/>
          </a:bodyPr>
          <a:lstStyle>
            <a:defPPr/>
            <a:lvl1pPr lvl="0" algn="l">
              <a:defRPr sz="4800" b="0"/>
            </a:lvl1pPr>
          </a:lstStyle>
          <a:p>
            <a:r>
              <a:t>Образец заголовка</a:t>
            </a:r>
          </a:p>
        </p:txBody>
      </p:sp>
      <p:sp>
        <p:nvSpPr>
          <p:cNvPr id="253" name="Shape 253"/>
          <p:cNvSpPr txBox="1">
            <a:spLocks noGrp="1"/>
          </p:cNvSpPr>
          <p:nvPr>
            <p:ph type="body" idx="8"/>
          </p:nvPr>
        </p:nvSpPr>
        <p:spPr>
          <a:xfrm>
            <a:off x="1942415" y="5181600"/>
            <a:ext cx="6591985" cy="729622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t>Образец текста</a:t>
            </a:r>
          </a:p>
        </p:txBody>
      </p:sp>
      <p:sp>
        <p:nvSpPr>
          <p:cNvPr id="254" name="Shape 254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11.02.2024</a:t>
            </a:r>
          </a:p>
        </p:txBody>
      </p:sp>
      <p:sp>
        <p:nvSpPr>
          <p:cNvPr id="255" name="Shape 255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256" name="Shape 256"/>
          <p:cNvSpPr txBox="1">
            <a:spLocks noGrp="1"/>
          </p:cNvSpPr>
          <p:nvPr>
            <p:ph type="sldNum" idx="12"/>
          </p:nvPr>
        </p:nvSpPr>
        <p:spPr>
          <a:xfrm>
            <a:off x="511175" y="4983163"/>
            <a:ext cx="585788" cy="3651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Group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/>
          <p:nvPr/>
        </p:nvSpPr>
        <p:spPr>
          <a:xfrm flipV="1">
            <a:off x="0" y="3167063"/>
            <a:ext cx="1358900" cy="50800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7908"/>
              <a:gd name="ODFBottom" fmla="val 10000"/>
              <a:gd name="ODFWidth" fmla="val 7908"/>
              <a:gd name="ODFHeight" fmla="val 10000"/>
            </a:gdLst>
            <a:ahLst/>
            <a:cxnLst/>
            <a:rect l="OXMLTextRectL" t="OXMLTextRectT" r="OXMLTextRectR" b="OXMLTextRect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headEnd type="none" w="med" len="med"/>
            <a:tailEnd type="none" w="med" len="med"/>
          </a:ln>
        </p:spPr>
        <p:txBody>
          <a:bodyPr lIns="91440" tIns="45720" rIns="91440" bIns="45720"/>
          <a:lstStyle/>
          <a:p>
            <a:pPr algn="l"/>
            <a:endParaRPr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37" name="Shape 337"/>
          <p:cNvSpPr txBox="1"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  <a:prstGeom prst="rect">
            <a:avLst/>
          </a:prstGeom>
        </p:spPr>
        <p:txBody>
          <a:bodyPr anchor="ctr">
            <a:normAutofit/>
          </a:bodyPr>
          <a:lstStyle>
            <a:defPPr/>
            <a:lvl1pPr lvl="0" algn="l">
              <a:defRPr sz="4800" b="0" cap="none"/>
            </a:lvl1pPr>
          </a:lstStyle>
          <a:p>
            <a:r>
              <a:t>Образец заголовка</a:t>
            </a:r>
          </a:p>
        </p:txBody>
      </p:sp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  <a:prstGeom prst="rect">
            <a:avLst/>
          </a:prstGeom>
        </p:spPr>
        <p:txBody>
          <a:bodyPr anchor="ctr">
            <a:normAutofit/>
          </a:bodyPr>
          <a:lstStyle>
            <a:defPPr/>
            <a:lvl1pPr marL="0" lv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lvl="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339" name="Shape 339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11.02.2024</a:t>
            </a:r>
          </a:p>
        </p:txBody>
      </p:sp>
      <p:sp>
        <p:nvSpPr>
          <p:cNvPr id="340" name="Shape 340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341" name="Shape 341"/>
          <p:cNvSpPr txBox="1">
            <a:spLocks noGrp="1"/>
          </p:cNvSpPr>
          <p:nvPr>
            <p:ph type="sldNum" idx="12"/>
          </p:nvPr>
        </p:nvSpPr>
        <p:spPr>
          <a:xfrm>
            <a:off x="511175" y="3244850"/>
            <a:ext cx="585788" cy="3651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итата карточки имени">
    <p:spTree>
      <p:nvGrpSpPr>
        <p:cNvPr id="1" name="Group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/>
          <p:nvPr/>
        </p:nvSpPr>
        <p:spPr>
          <a:xfrm flipV="1">
            <a:off x="0" y="4910138"/>
            <a:ext cx="1358900" cy="50800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7908"/>
              <a:gd name="ODFBottom" fmla="val 10000"/>
              <a:gd name="ODFWidth" fmla="val 7908"/>
              <a:gd name="ODFHeight" fmla="val 10000"/>
            </a:gdLst>
            <a:ahLst/>
            <a:cxnLst/>
            <a:rect l="OXMLTextRectL" t="OXMLTextRectT" r="OXMLTextRectR" b="OXMLTextRect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headEnd type="none" w="med" len="med"/>
            <a:tailEnd type="none" w="med" len="med"/>
          </a:ln>
        </p:spPr>
        <p:txBody>
          <a:bodyPr lIns="91440" tIns="45720" rIns="91440" bIns="45720"/>
          <a:lstStyle/>
          <a:p>
            <a:pPr algn="l"/>
            <a:endParaRPr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91" name="Shape 391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lIns="91440" tIns="45720" rIns="91440" bIns="45720" anchor="ctr"/>
          <a:lstStyle/>
          <a:p>
            <a:pPr algn="l"/>
            <a:r>
              <a:rPr sz="8000">
                <a:solidFill>
                  <a:srgbClr val="353535"/>
                </a:solidFill>
                <a:latin typeface="Arial"/>
                <a:ea typeface="Arial"/>
                <a:cs typeface="Arial"/>
              </a:rPr>
              <a:t>“</a:t>
            </a:r>
          </a:p>
        </p:txBody>
      </p:sp>
      <p:sp>
        <p:nvSpPr>
          <p:cNvPr id="392" name="Shape 392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lIns="91440" tIns="45720" rIns="91440" bIns="45720" anchor="ctr"/>
          <a:lstStyle/>
          <a:p>
            <a:pPr algn="l"/>
            <a:r>
              <a:rPr sz="8000">
                <a:solidFill>
                  <a:srgbClr val="353535"/>
                </a:solidFill>
                <a:latin typeface="Arial"/>
                <a:ea typeface="Arial"/>
                <a:cs typeface="Arial"/>
              </a:rPr>
              <a:t>”</a:t>
            </a:r>
          </a:p>
        </p:txBody>
      </p:sp>
      <p:sp>
        <p:nvSpPr>
          <p:cNvPr id="393" name="Shape 393"/>
          <p:cNvSpPr txBox="1"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  <a:prstGeom prst="rect">
            <a:avLst/>
          </a:prstGeom>
        </p:spPr>
        <p:txBody>
          <a:bodyPr anchor="ctr">
            <a:normAutofit/>
          </a:bodyPr>
          <a:lstStyle>
            <a:defPPr/>
            <a:lvl1pPr lvl="0" algn="l">
              <a:defRPr sz="4800" b="0" cap="none"/>
            </a:lvl1pPr>
          </a:lstStyle>
          <a:p>
            <a:r>
              <a:t>Образец заголовка</a:t>
            </a:r>
          </a:p>
        </p:txBody>
      </p:sp>
      <p:sp>
        <p:nvSpPr>
          <p:cNvPr id="394" name="Shape 394"/>
          <p:cNvSpPr txBox="1">
            <a:spLocks noGrp="1"/>
          </p:cNvSpPr>
          <p:nvPr>
            <p:ph type="body" idx="11"/>
          </p:nvPr>
        </p:nvSpPr>
        <p:spPr>
          <a:xfrm>
            <a:off x="1942415" y="4343400"/>
            <a:ext cx="6688292" cy="838200"/>
          </a:xfrm>
          <a:prstGeom prst="rect">
            <a:avLst/>
          </a:prstGeom>
        </p:spPr>
        <p:txBody>
          <a:bodyPr anchor="b">
            <a:noAutofit/>
          </a:bodyPr>
          <a:lstStyle>
            <a:defPPr/>
            <a:lvl1pPr marL="0" lvl="0" indent="0">
              <a:buNone/>
              <a:defRPr sz="2400">
                <a:solidFill>
                  <a:schemeClr val="accent1"/>
                </a:solidFill>
              </a:defRPr>
            </a:lvl1pPr>
            <a:lvl2pPr marL="457200" lvl="1" indent="0">
              <a:buNone/>
            </a:lvl2pPr>
            <a:lvl3pPr marL="914400" lvl="2" indent="0">
              <a:buNone/>
            </a:lvl3pPr>
            <a:lvl4pPr marL="1371600" lvl="3" indent="0">
              <a:buNone/>
            </a:lvl4pPr>
            <a:lvl5pPr marL="1828800" lvl="4" indent="0">
              <a:buNone/>
            </a:lvl5pPr>
          </a:lstStyle>
          <a:p>
            <a:pPr lvl="0"/>
            <a:r>
              <a:t>Образец текста</a:t>
            </a:r>
          </a:p>
        </p:txBody>
      </p:sp>
      <p:sp>
        <p:nvSpPr>
          <p:cNvPr id="395" name="Shape 395"/>
          <p:cNvSpPr txBox="1">
            <a:spLocks noGrp="1"/>
          </p:cNvSpPr>
          <p:nvPr>
            <p:ph type="body" idx="8"/>
          </p:nvPr>
        </p:nvSpPr>
        <p:spPr>
          <a:xfrm>
            <a:off x="1942415" y="5181600"/>
            <a:ext cx="6688292" cy="729622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t>Образец текста</a:t>
            </a:r>
          </a:p>
        </p:txBody>
      </p:sp>
      <p:sp>
        <p:nvSpPr>
          <p:cNvPr id="396" name="Shape 39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11.02.2024</a:t>
            </a:r>
          </a:p>
        </p:txBody>
      </p:sp>
      <p:sp>
        <p:nvSpPr>
          <p:cNvPr id="397" name="Shape 39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398" name="Shape 398"/>
          <p:cNvSpPr txBox="1">
            <a:spLocks noGrp="1"/>
          </p:cNvSpPr>
          <p:nvPr>
            <p:ph type="sldNum" idx="12"/>
          </p:nvPr>
        </p:nvSpPr>
        <p:spPr>
          <a:xfrm>
            <a:off x="511175" y="4983163"/>
            <a:ext cx="585788" cy="3651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Group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/>
        </p:nvSpPr>
        <p:spPr>
          <a:xfrm>
            <a:off x="-31750" y="4321175"/>
            <a:ext cx="1395413" cy="78105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8042"/>
              <a:gd name="ODFBottom" fmla="val 10000"/>
              <a:gd name="ODFWidth" fmla="val 8042"/>
              <a:gd name="ODFHeight" fmla="val 10000"/>
            </a:gdLst>
            <a:ahLst/>
            <a:cxnLst/>
            <a:rect l="OXMLTextRectL" t="OXMLTextRectT" r="OXMLTextRectR" b="OXMLTextRect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headEnd type="none" w="med" len="med"/>
            <a:tailEnd type="none" w="med" len="med"/>
          </a:ln>
        </p:spPr>
        <p:txBody>
          <a:bodyPr lIns="91440" tIns="45720" rIns="91440" bIns="45720"/>
          <a:lstStyle/>
          <a:p>
            <a:pPr algn="l"/>
            <a:endParaRPr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56" name="Shape 156"/>
          <p:cNvSpPr txBox="1">
            <a:spLocks noGrp="1"/>
          </p:cNvSpPr>
          <p:nvPr>
            <p:ph type="title" idx="2"/>
          </p:nvPr>
        </p:nvSpPr>
        <p:spPr>
          <a:xfrm>
            <a:off x="1942415" y="2514601"/>
            <a:ext cx="6600451" cy="2262781"/>
          </a:xfrm>
          <a:prstGeom prst="rect">
            <a:avLst/>
          </a:prstGeom>
        </p:spPr>
        <p:txBody>
          <a:bodyPr anchor="b">
            <a:normAutofit/>
          </a:bodyPr>
          <a:lstStyle>
            <a:defPPr/>
            <a:lvl1pPr lvl="0">
              <a:defRPr sz="5400"/>
            </a:lvl1pPr>
          </a:lstStyle>
          <a:p>
            <a:r>
              <a:t>Образец заголовка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subTitle" idx="3"/>
          </p:nvPr>
        </p:nvSpPr>
        <p:spPr>
          <a:xfrm>
            <a:off x="1942415" y="4777380"/>
            <a:ext cx="6600451" cy="1126282"/>
          </a:xfrm>
          <a:prstGeom prst="rect">
            <a:avLst/>
          </a:prstGeom>
        </p:spPr>
        <p:txBody>
          <a:bodyPr/>
          <a:lstStyle>
            <a:defPPr/>
            <a:lvl1pPr marL="0" lv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lvl="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t>Образец подзаголовка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11.02.2024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423863" y="4529138"/>
            <a:ext cx="584200" cy="3651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/>
          <p:nvPr/>
        </p:nvSpPr>
        <p:spPr>
          <a:xfrm flipV="1">
            <a:off x="0" y="711200"/>
            <a:ext cx="1358900" cy="50800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7908"/>
              <a:gd name="ODFBottom" fmla="val 10000"/>
              <a:gd name="ODFWidth" fmla="val 7908"/>
              <a:gd name="ODFHeight" fmla="val 10000"/>
            </a:gdLst>
            <a:ahLst/>
            <a:cxnLst/>
            <a:rect l="OXMLTextRectL" t="OXMLTextRectT" r="OXMLTextRectR" b="OXMLTextRect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headEnd type="none" w="med" len="med"/>
            <a:tailEnd type="none" w="med" len="med"/>
          </a:ln>
        </p:spPr>
        <p:txBody>
          <a:bodyPr lIns="91440" tIns="45720" rIns="91440" bIns="45720"/>
          <a:lstStyle/>
          <a:p>
            <a:pPr algn="l"/>
            <a:endParaRPr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44" name="Shape 344"/>
          <p:cNvSpPr txBox="1">
            <a:spLocks noGrp="1"/>
          </p:cNvSpPr>
          <p:nvPr>
            <p:ph type="title" idx="2"/>
          </p:nvPr>
        </p:nvSpPr>
        <p:spPr>
          <a:xfrm>
            <a:off x="1945201" y="624110"/>
            <a:ext cx="6589199" cy="128089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345" name="Shape 345"/>
          <p:cNvSpPr txBox="1">
            <a:spLocks noGrp="1"/>
          </p:cNvSpPr>
          <p:nvPr>
            <p:ph type="body" idx="3"/>
          </p:nvPr>
        </p:nvSpPr>
        <p:spPr>
          <a:xfrm>
            <a:off x="1942415" y="2133600"/>
            <a:ext cx="6591985" cy="3777622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46" name="Shape 34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11.02.2024</a:t>
            </a:r>
          </a:p>
        </p:txBody>
      </p:sp>
      <p:sp>
        <p:nvSpPr>
          <p:cNvPr id="347" name="Shape 34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348" name="Shape 34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and Subtitle">
    <p:spTree>
      <p:nvGrpSpPr>
        <p:cNvPr id="1" name="Group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/>
        </p:nvSpPr>
        <p:spPr>
          <a:xfrm flipV="1">
            <a:off x="0" y="3167063"/>
            <a:ext cx="1358900" cy="50800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7908"/>
              <a:gd name="ODFBottom" fmla="val 10000"/>
              <a:gd name="ODFWidth" fmla="val 7908"/>
              <a:gd name="ODFHeight" fmla="val 10000"/>
            </a:gdLst>
            <a:ahLst/>
            <a:cxnLst/>
            <a:rect l="OXMLTextRectL" t="OXMLTextRectT" r="OXMLTextRectR" b="OXMLTextRect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headEnd type="none" w="med" len="med"/>
            <a:tailEnd type="none" w="med" len="med"/>
          </a:ln>
        </p:spPr>
        <p:txBody>
          <a:bodyPr lIns="91440" tIns="45720" rIns="91440" bIns="45720"/>
          <a:lstStyle/>
          <a:p>
            <a:pPr algn="l"/>
            <a:endParaRPr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28" name="Shape 228"/>
          <p:cNvSpPr txBox="1">
            <a:spLocks noGrp="1"/>
          </p:cNvSpPr>
          <p:nvPr>
            <p:ph type="title" idx="2"/>
          </p:nvPr>
        </p:nvSpPr>
        <p:spPr>
          <a:xfrm>
            <a:off x="1942415" y="2074561"/>
            <a:ext cx="6591985" cy="1468800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4000" b="0" cap="none"/>
            </a:lvl1pPr>
          </a:lstStyle>
          <a:p>
            <a:r>
              <a:t>Образец заголовка</a:t>
            </a:r>
          </a:p>
        </p:txBody>
      </p:sp>
      <p:sp>
        <p:nvSpPr>
          <p:cNvPr id="229" name="Shape 229"/>
          <p:cNvSpPr txBox="1">
            <a:spLocks noGrp="1"/>
          </p:cNvSpPr>
          <p:nvPr>
            <p:ph type="body" idx="3"/>
          </p:nvPr>
        </p:nvSpPr>
        <p:spPr>
          <a:xfrm>
            <a:off x="1942415" y="3581400"/>
            <a:ext cx="6591985" cy="860400"/>
          </a:xfrm>
          <a:prstGeom prst="rect">
            <a:avLst/>
          </a:prstGeom>
        </p:spPr>
        <p:txBody>
          <a:bodyPr/>
          <a:lstStyle>
            <a:defPPr/>
            <a:lvl1pPr marL="0" lv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lvl="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230" name="Shape 23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11.02.2024</a:t>
            </a:r>
          </a:p>
        </p:txBody>
      </p:sp>
      <p:sp>
        <p:nvSpPr>
          <p:cNvPr id="231" name="Shape 23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232" name="Shape 232"/>
          <p:cNvSpPr txBox="1">
            <a:spLocks noGrp="1"/>
          </p:cNvSpPr>
          <p:nvPr>
            <p:ph type="sldNum" idx="12"/>
          </p:nvPr>
        </p:nvSpPr>
        <p:spPr>
          <a:xfrm>
            <a:off x="511175" y="3244850"/>
            <a:ext cx="585788" cy="3651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 flipV="1">
            <a:off x="0" y="711200"/>
            <a:ext cx="1358900" cy="50800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7908"/>
              <a:gd name="ODFBottom" fmla="val 10000"/>
              <a:gd name="ODFWidth" fmla="val 7908"/>
              <a:gd name="ODFHeight" fmla="val 10000"/>
            </a:gdLst>
            <a:ahLst/>
            <a:cxnLst/>
            <a:rect l="OXMLTextRectL" t="OXMLTextRectT" r="OXMLTextRectR" b="OXMLTextRect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headEnd type="none" w="med" len="med"/>
            <a:tailEnd type="none" w="med" len="med"/>
          </a:ln>
        </p:spPr>
        <p:txBody>
          <a:bodyPr lIns="91440" tIns="45720" rIns="91440" bIns="45720"/>
          <a:lstStyle/>
          <a:p>
            <a:pPr algn="l"/>
            <a:endParaRPr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1942415" y="2133600"/>
            <a:ext cx="6591985" cy="3777622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11.02.2024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/>
          <p:nvPr/>
        </p:nvSpPr>
        <p:spPr>
          <a:xfrm flipV="1">
            <a:off x="0" y="711200"/>
            <a:ext cx="1358900" cy="50800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7908"/>
              <a:gd name="ODFBottom" fmla="val 10000"/>
              <a:gd name="ODFWidth" fmla="val 7908"/>
              <a:gd name="ODFHeight" fmla="val 10000"/>
            </a:gdLst>
            <a:ahLst/>
            <a:cxnLst/>
            <a:rect l="OXMLTextRectL" t="OXMLTextRectT" r="OXMLTextRectR" b="OXMLTextRect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headEnd type="none" w="med" len="med"/>
            <a:tailEnd type="none" w="med" len="med"/>
          </a:ln>
        </p:spPr>
        <p:txBody>
          <a:bodyPr lIns="91440" tIns="45720" rIns="91440" bIns="45720"/>
          <a:lstStyle/>
          <a:p>
            <a:pPr algn="l"/>
            <a:endParaRPr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31" name="Shape 331"/>
          <p:cNvSpPr txBox="1">
            <a:spLocks noGrp="1"/>
          </p:cNvSpPr>
          <p:nvPr>
            <p:ph type="title" idx="2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332" name="Shape 332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11.02.2024</a:t>
            </a:r>
          </a:p>
        </p:txBody>
      </p:sp>
      <p:sp>
        <p:nvSpPr>
          <p:cNvPr id="333" name="Shape 33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334" name="Shape 33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/>
          <p:nvPr/>
        </p:nvSpPr>
        <p:spPr>
          <a:xfrm flipV="1">
            <a:off x="0" y="711200"/>
            <a:ext cx="1358900" cy="50800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7908"/>
              <a:gd name="ODFBottom" fmla="val 10000"/>
              <a:gd name="ODFWidth" fmla="val 7908"/>
              <a:gd name="ODFHeight" fmla="val 10000"/>
            </a:gdLst>
            <a:ahLst/>
            <a:cxnLst/>
            <a:rect l="OXMLTextRectL" t="OXMLTextRectT" r="OXMLTextRectR" b="OXMLTextRect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headEnd type="none" w="med" len="med"/>
            <a:tailEnd type="none" w="med" len="med"/>
          </a:ln>
        </p:spPr>
        <p:txBody>
          <a:bodyPr lIns="91440" tIns="45720" rIns="91440" bIns="45720"/>
          <a:lstStyle/>
          <a:p>
            <a:pPr algn="l"/>
            <a:endParaRPr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36" name="Shape 436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437" name="Shape 437"/>
          <p:cNvSpPr txBox="1">
            <a:spLocks noGrp="1"/>
          </p:cNvSpPr>
          <p:nvPr>
            <p:ph type="body" idx="3"/>
          </p:nvPr>
        </p:nvSpPr>
        <p:spPr>
          <a:xfrm>
            <a:off x="1942415" y="2136706"/>
            <a:ext cx="3197530" cy="3767397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38" name="Shape 438"/>
          <p:cNvSpPr txBox="1">
            <a:spLocks noGrp="1"/>
          </p:cNvSpPr>
          <p:nvPr>
            <p:ph type="body" idx="6"/>
          </p:nvPr>
        </p:nvSpPr>
        <p:spPr>
          <a:xfrm>
            <a:off x="5337307" y="2136706"/>
            <a:ext cx="3197092" cy="3767397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39" name="Shape 439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11.02.2024</a:t>
            </a:r>
          </a:p>
        </p:txBody>
      </p:sp>
      <p:sp>
        <p:nvSpPr>
          <p:cNvPr id="440" name="Shape 440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441" name="Shape 44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/>
        </p:nvSpPr>
        <p:spPr>
          <a:xfrm flipV="1">
            <a:off x="0" y="711200"/>
            <a:ext cx="1358900" cy="50800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7908"/>
              <a:gd name="ODFBottom" fmla="val 10000"/>
              <a:gd name="ODFWidth" fmla="val 7908"/>
              <a:gd name="ODFHeight" fmla="val 10000"/>
            </a:gdLst>
            <a:ahLst/>
            <a:cxnLst/>
            <a:rect l="OXMLTextRectL" t="OXMLTextRectT" r="OXMLTextRectR" b="OXMLTextRect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headEnd type="none" w="med" len="med"/>
            <a:tailEnd type="none" w="med" len="med"/>
          </a:ln>
        </p:spPr>
        <p:txBody>
          <a:bodyPr lIns="91440" tIns="45720" rIns="91440" bIns="45720"/>
          <a:lstStyle/>
          <a:p>
            <a:pPr algn="l"/>
            <a:endParaRPr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59" name="Shape 259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11.02.2024</a:t>
            </a:r>
          </a:p>
        </p:txBody>
      </p:sp>
      <p:sp>
        <p:nvSpPr>
          <p:cNvPr id="260" name="Shape 260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261" name="Shape 26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Group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/>
          <p:nvPr/>
        </p:nvSpPr>
        <p:spPr>
          <a:xfrm flipV="1">
            <a:off x="0" y="711200"/>
            <a:ext cx="1358900" cy="50800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7908"/>
              <a:gd name="ODFBottom" fmla="val 10000"/>
              <a:gd name="ODFWidth" fmla="val 7908"/>
              <a:gd name="ODFHeight" fmla="val 10000"/>
            </a:gdLst>
            <a:ahLst/>
            <a:cxnLst/>
            <a:rect l="OXMLTextRectL" t="OXMLTextRectT" r="OXMLTextRectR" b="OXMLTextRect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headEnd type="none" w="med" len="med"/>
            <a:tailEnd type="none" w="med" len="med"/>
          </a:ln>
        </p:spPr>
        <p:txBody>
          <a:bodyPr lIns="91440" tIns="45720" rIns="91440" bIns="45720"/>
          <a:lstStyle/>
          <a:p>
            <a:pPr algn="l"/>
            <a:endParaRPr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71" name="Shape 371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372" name="Shape 372"/>
          <p:cNvSpPr txBox="1">
            <a:spLocks noGrp="1"/>
          </p:cNvSpPr>
          <p:nvPr>
            <p:ph type="body" idx="3"/>
          </p:nvPr>
        </p:nvSpPr>
        <p:spPr>
          <a:xfrm>
            <a:off x="2265352" y="2226626"/>
            <a:ext cx="2874596" cy="576261"/>
          </a:xfrm>
          <a:prstGeom prst="rect">
            <a:avLst/>
          </a:prstGeom>
        </p:spPr>
        <p:txBody>
          <a:bodyPr anchor="b">
            <a:noAutofit/>
          </a:bodyPr>
          <a:lstStyle>
            <a:defPPr/>
            <a:lvl1pPr marL="0" lvl="0" indent="0">
              <a:buNone/>
              <a:defRPr sz="2400" b="0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373" name="Shape 373"/>
          <p:cNvSpPr txBox="1">
            <a:spLocks noGrp="1"/>
          </p:cNvSpPr>
          <p:nvPr>
            <p:ph type="body" idx="6"/>
          </p:nvPr>
        </p:nvSpPr>
        <p:spPr>
          <a:xfrm>
            <a:off x="1942415" y="2802888"/>
            <a:ext cx="3197531" cy="3105703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74" name="Shape 374"/>
          <p:cNvSpPr txBox="1">
            <a:spLocks noGrp="1"/>
          </p:cNvSpPr>
          <p:nvPr>
            <p:ph type="body" idx="12"/>
          </p:nvPr>
        </p:nvSpPr>
        <p:spPr>
          <a:xfrm>
            <a:off x="5656154" y="2223398"/>
            <a:ext cx="2873238" cy="576262"/>
          </a:xfrm>
          <a:prstGeom prst="rect">
            <a:avLst/>
          </a:prstGeom>
        </p:spPr>
        <p:txBody>
          <a:bodyPr anchor="b">
            <a:noAutofit/>
          </a:bodyPr>
          <a:lstStyle>
            <a:defPPr/>
            <a:lvl1pPr marL="0" lvl="0" indent="0">
              <a:buNone/>
              <a:defRPr sz="2400" b="0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375" name="Shape 375"/>
          <p:cNvSpPr txBox="1">
            <a:spLocks noGrp="1"/>
          </p:cNvSpPr>
          <p:nvPr>
            <p:ph type="body" idx="13"/>
          </p:nvPr>
        </p:nvSpPr>
        <p:spPr>
          <a:xfrm>
            <a:off x="5333715" y="2799660"/>
            <a:ext cx="3195679" cy="3105702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76" name="Shape 37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11.02.2024</a:t>
            </a:r>
          </a:p>
        </p:txBody>
      </p:sp>
      <p:sp>
        <p:nvSpPr>
          <p:cNvPr id="377" name="Shape 37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378" name="Shape 37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itle, Text and Object">
    <p:spTree>
      <p:nvGrpSpPr>
        <p:cNvPr id="1" name="Group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/>
          <p:nvPr/>
        </p:nvSpPr>
        <p:spPr>
          <a:xfrm flipV="1">
            <a:off x="0" y="711200"/>
            <a:ext cx="1358900" cy="50800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7908"/>
              <a:gd name="ODFBottom" fmla="val 10000"/>
              <a:gd name="ODFWidth" fmla="val 7908"/>
              <a:gd name="ODFHeight" fmla="val 10000"/>
            </a:gdLst>
            <a:ahLst/>
            <a:cxnLst/>
            <a:rect l="OXMLTextRectL" t="OXMLTextRectT" r="OXMLTextRectR" b="OXMLTextRect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headEnd type="none" w="med" len="med"/>
            <a:tailEnd type="none" w="med" len="med"/>
          </a:ln>
        </p:spPr>
        <p:txBody>
          <a:bodyPr lIns="91440" tIns="45720" rIns="91440" bIns="45720"/>
          <a:lstStyle/>
          <a:p>
            <a:pPr algn="l"/>
            <a:endParaRPr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56" name="Shape 356"/>
          <p:cNvSpPr txBox="1">
            <a:spLocks noGrp="1"/>
          </p:cNvSpPr>
          <p:nvPr>
            <p:ph type="title" idx="2"/>
          </p:nvPr>
        </p:nvSpPr>
        <p:spPr>
          <a:xfrm>
            <a:off x="1942415" y="446088"/>
            <a:ext cx="2629584" cy="976312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00" b="0"/>
            </a:lvl1pPr>
          </a:lstStyle>
          <a:p>
            <a:r>
              <a:t>Образец заголовка</a:t>
            </a:r>
          </a:p>
        </p:txBody>
      </p:sp>
      <p:sp>
        <p:nvSpPr>
          <p:cNvPr id="357" name="Shape 357"/>
          <p:cNvSpPr txBox="1">
            <a:spLocks noGrp="1"/>
          </p:cNvSpPr>
          <p:nvPr>
            <p:ph type="body" idx="3"/>
          </p:nvPr>
        </p:nvSpPr>
        <p:spPr>
          <a:xfrm>
            <a:off x="4743494" y="446089"/>
            <a:ext cx="3790905" cy="5414963"/>
          </a:xfrm>
          <a:prstGeom prst="rect">
            <a:avLst/>
          </a:prstGeom>
        </p:spPr>
        <p:txBody>
          <a:bodyPr anchor="ctr">
            <a:normAutofit/>
          </a:bodyPr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58" name="Shape 358"/>
          <p:cNvSpPr txBox="1">
            <a:spLocks noGrp="1"/>
          </p:cNvSpPr>
          <p:nvPr>
            <p:ph type="body" idx="6"/>
          </p:nvPr>
        </p:nvSpPr>
        <p:spPr>
          <a:xfrm>
            <a:off x="1942415" y="1598613"/>
            <a:ext cx="2629584" cy="4262436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359" name="Shape 359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11.02.2024</a:t>
            </a:r>
          </a:p>
        </p:txBody>
      </p:sp>
      <p:sp>
        <p:nvSpPr>
          <p:cNvPr id="360" name="Shape 360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361" name="Shape 36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itle and Picture">
    <p:spTree>
      <p:nvGrpSpPr>
        <p:cNvPr id="1" name="Group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 flipV="1">
            <a:off x="0" y="4910138"/>
            <a:ext cx="1358900" cy="50800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7908"/>
              <a:gd name="ODFBottom" fmla="val 10000"/>
              <a:gd name="ODFWidth" fmla="val 7908"/>
              <a:gd name="ODFHeight" fmla="val 10000"/>
            </a:gdLst>
            <a:ahLst/>
            <a:cxnLst/>
            <a:rect l="OXMLTextRectL" t="OXMLTextRectT" r="OXMLTextRectR" b="OXMLTextRect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headEnd type="none" w="med" len="med"/>
            <a:tailEnd type="none" w="med" len="med"/>
          </a:ln>
        </p:spPr>
        <p:txBody>
          <a:bodyPr lIns="91440" tIns="45720" rIns="91440" bIns="45720"/>
          <a:lstStyle/>
          <a:p>
            <a:pPr algn="l"/>
            <a:endParaRPr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02" name="Shape 102"/>
          <p:cNvSpPr txBox="1">
            <a:spLocks noGrp="1"/>
          </p:cNvSpPr>
          <p:nvPr>
            <p:ph type="title" idx="2"/>
          </p:nvPr>
        </p:nvSpPr>
        <p:spPr>
          <a:xfrm>
            <a:off x="1942415" y="4800600"/>
            <a:ext cx="6591985" cy="566737"/>
          </a:xfrm>
          <a:prstGeom prst="rect">
            <a:avLst/>
          </a:prstGeom>
        </p:spPr>
        <p:txBody>
          <a:bodyPr anchor="b">
            <a:normAutofit/>
          </a:bodyPr>
          <a:lstStyle>
            <a:defPPr/>
            <a:lvl1pPr lvl="0" algn="l">
              <a:defRPr sz="2400" b="0"/>
            </a:lvl1pPr>
          </a:lstStyle>
          <a:p>
            <a:r>
              <a:t>Образец заголовка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3"/>
          </p:nvPr>
        </p:nvSpPr>
        <p:spPr>
          <a:xfrm>
            <a:off x="1942415" y="634965"/>
            <a:ext cx="6591985" cy="3854970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marL="0" lvl="0" indent="0" algn="ctr">
              <a:buNone/>
              <a:defRPr sz="1600"/>
            </a:lvl1pPr>
            <a:lvl2pPr marL="457200" lvl="1" indent="0">
              <a:buNone/>
              <a:defRPr sz="1600"/>
            </a:lvl2pPr>
            <a:lvl3pPr marL="914400" lvl="2" indent="0">
              <a:buNone/>
              <a:defRPr sz="1600"/>
            </a:lvl3pPr>
            <a:lvl4pPr marL="1371600" lvl="3" indent="0">
              <a:buNone/>
              <a:defRPr sz="1600"/>
            </a:lvl4pPr>
            <a:lvl5pPr marL="1828800" lvl="4" indent="0">
              <a:buNone/>
              <a:defRPr sz="1600"/>
            </a:lvl5pPr>
            <a:lvl6pPr marL="2286000" lvl="5" indent="0">
              <a:buNone/>
              <a:defRPr sz="1600"/>
            </a:lvl6pPr>
            <a:lvl7pPr marL="2743200" lvl="6" indent="0">
              <a:buNone/>
              <a:defRPr sz="1600"/>
            </a:lvl7pPr>
            <a:lvl8pPr marL="3200400" lvl="7" indent="0">
              <a:buNone/>
              <a:defRPr sz="1600"/>
            </a:lvl8pPr>
            <a:lvl9pPr marL="3657600" lvl="8" indent="0">
              <a:buNone/>
              <a:defRPr sz="1600"/>
            </a:lvl9pPr>
          </a:lstStyle>
          <a:p>
            <a:pPr lvl="0"/>
            <a:r>
              <a:t>Вставка рисунка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6"/>
          </p:nvPr>
        </p:nvSpPr>
        <p:spPr>
          <a:xfrm>
            <a:off x="1942415" y="5367338"/>
            <a:ext cx="6591985" cy="493712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marL="0" lvl="0" indent="0">
              <a:buNone/>
              <a:defRPr sz="12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11.02.2024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511175" y="4983163"/>
            <a:ext cx="585788" cy="3651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/>
        </p:nvSpPr>
        <p:spPr>
          <a:xfrm flipV="1">
            <a:off x="0" y="711200"/>
            <a:ext cx="1358900" cy="50800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7908"/>
              <a:gd name="ODFBottom" fmla="val 10000"/>
              <a:gd name="ODFWidth" fmla="val 7908"/>
              <a:gd name="ODFHeight" fmla="val 10000"/>
            </a:gdLst>
            <a:ahLst/>
            <a:cxnLst/>
            <a:rect l="OXMLTextRectL" t="OXMLTextRectT" r="OXMLTextRectR" b="OXMLTextRect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headEnd type="none" w="med" len="med"/>
            <a:tailEnd type="none" w="med" len="med"/>
          </a:ln>
        </p:spPr>
        <p:txBody>
          <a:bodyPr lIns="91440" tIns="45720" rIns="91440" bIns="45720"/>
          <a:lstStyle/>
          <a:p>
            <a:pPr algn="l"/>
            <a:endParaRPr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5" name="Shape 135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11.02.2024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Group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/>
          <p:nvPr/>
        </p:nvSpPr>
        <p:spPr>
          <a:xfrm flipV="1">
            <a:off x="0" y="711200"/>
            <a:ext cx="1358900" cy="50800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7908"/>
              <a:gd name="ODFBottom" fmla="val 10000"/>
              <a:gd name="ODFWidth" fmla="val 7908"/>
              <a:gd name="ODFHeight" fmla="val 10000"/>
            </a:gdLst>
            <a:ahLst/>
            <a:cxnLst/>
            <a:rect l="OXMLTextRectL" t="OXMLTextRectT" r="OXMLTextRectR" b="OXMLTextRect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headEnd type="none" w="med" len="med"/>
            <a:tailEnd type="none" w="med" len="med"/>
          </a:ln>
        </p:spPr>
        <p:txBody>
          <a:bodyPr lIns="91440" tIns="45720" rIns="91440" bIns="45720"/>
          <a:lstStyle/>
          <a:p>
            <a:pPr algn="l"/>
            <a:endParaRPr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01" name="Shape 301"/>
          <p:cNvSpPr txBox="1">
            <a:spLocks noGrp="1"/>
          </p:cNvSpPr>
          <p:nvPr>
            <p:ph type="title" idx="2"/>
          </p:nvPr>
        </p:nvSpPr>
        <p:spPr>
          <a:xfrm>
            <a:off x="6878535" y="627406"/>
            <a:ext cx="1656132" cy="5283817"/>
          </a:xfrm>
          <a:prstGeom prst="rect">
            <a:avLst/>
          </a:prstGeom>
        </p:spPr>
        <p:txBody>
          <a:bodyPr vert="eaVert" anchor="ctr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302" name="Shape 302"/>
          <p:cNvSpPr txBox="1">
            <a:spLocks noGrp="1"/>
          </p:cNvSpPr>
          <p:nvPr>
            <p:ph type="body" idx="3"/>
          </p:nvPr>
        </p:nvSpPr>
        <p:spPr>
          <a:xfrm>
            <a:off x="1942415" y="627406"/>
            <a:ext cx="4716348" cy="5283817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03" name="Shape 30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11.02.2024</a:t>
            </a:r>
          </a:p>
        </p:txBody>
      </p:sp>
      <p:sp>
        <p:nvSpPr>
          <p:cNvPr id="304" name="Shape 30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305" name="Shape 30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итата карточки имени">
    <p:spTree>
      <p:nvGrpSpPr>
        <p:cNvPr id="1" name="Group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/>
        </p:nvSpPr>
        <p:spPr>
          <a:xfrm flipV="1">
            <a:off x="0" y="4910138"/>
            <a:ext cx="1358900" cy="50800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7908"/>
              <a:gd name="ODFBottom" fmla="val 10000"/>
              <a:gd name="ODFWidth" fmla="val 7908"/>
              <a:gd name="ODFHeight" fmla="val 10000"/>
            </a:gdLst>
            <a:ahLst/>
            <a:cxnLst/>
            <a:rect l="OXMLTextRectL" t="OXMLTextRectT" r="OXMLTextRectR" b="OXMLTextRect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headEnd type="none" w="med" len="med"/>
            <a:tailEnd type="none" w="med" len="med"/>
          </a:ln>
        </p:spPr>
        <p:txBody>
          <a:bodyPr lIns="91440" tIns="45720" rIns="91440" bIns="45720"/>
          <a:lstStyle/>
          <a:p>
            <a:pPr algn="l"/>
            <a:endParaRPr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0" name="Shape 110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lIns="91440" tIns="45720" rIns="91440" bIns="45720" anchor="ctr"/>
          <a:lstStyle/>
          <a:p>
            <a:pPr algn="l"/>
            <a:r>
              <a:rPr sz="8000">
                <a:solidFill>
                  <a:srgbClr val="353535"/>
                </a:solidFill>
                <a:latin typeface="Arial"/>
                <a:ea typeface="Arial"/>
                <a:cs typeface="Arial"/>
              </a:rPr>
              <a:t>“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lIns="91440" tIns="45720" rIns="91440" bIns="45720" anchor="ctr"/>
          <a:lstStyle/>
          <a:p>
            <a:pPr algn="l"/>
            <a:r>
              <a:rPr sz="8000">
                <a:solidFill>
                  <a:srgbClr val="353535"/>
                </a:solidFill>
                <a:latin typeface="Arial"/>
                <a:ea typeface="Arial"/>
                <a:cs typeface="Arial"/>
              </a:rPr>
              <a:t>”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title" idx="2"/>
          </p:nvPr>
        </p:nvSpPr>
        <p:spPr>
          <a:xfrm>
            <a:off x="2188123" y="609600"/>
            <a:ext cx="6109587" cy="2895600"/>
          </a:xfrm>
          <a:prstGeom prst="rect">
            <a:avLst/>
          </a:prstGeom>
        </p:spPr>
        <p:txBody>
          <a:bodyPr anchor="ctr">
            <a:normAutofit/>
          </a:bodyPr>
          <a:lstStyle>
            <a:defPPr/>
            <a:lvl1pPr lvl="0" algn="l">
              <a:defRPr sz="4800" b="0" cap="none"/>
            </a:lvl1pPr>
          </a:lstStyle>
          <a:p>
            <a:r>
              <a:t>Образец заголовка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7"/>
          </p:nvPr>
        </p:nvSpPr>
        <p:spPr>
          <a:xfrm>
            <a:off x="1942415" y="4343400"/>
            <a:ext cx="6688292" cy="838200"/>
          </a:xfrm>
          <a:prstGeom prst="rect">
            <a:avLst/>
          </a:prstGeom>
        </p:spPr>
        <p:txBody>
          <a:bodyPr anchor="b">
            <a:noAutofit/>
          </a:bodyPr>
          <a:lstStyle>
            <a:defPPr/>
            <a:lvl1pPr marL="0" lvl="0" indent="0">
              <a:buNone/>
              <a:defRPr sz="2400">
                <a:solidFill>
                  <a:schemeClr val="accent1"/>
                </a:solidFill>
              </a:defRPr>
            </a:lvl1pPr>
            <a:lvl2pPr marL="457200" lvl="1" indent="0">
              <a:buNone/>
            </a:lvl2pPr>
            <a:lvl3pPr marL="914400" lvl="2" indent="0">
              <a:buNone/>
            </a:lvl3pPr>
            <a:lvl4pPr marL="1371600" lvl="3" indent="0">
              <a:buNone/>
            </a:lvl4pPr>
            <a:lvl5pPr marL="1828800" lvl="4" indent="0">
              <a:buNone/>
            </a:lvl5pPr>
          </a:lstStyle>
          <a:p>
            <a:pPr lvl="0"/>
            <a:r>
              <a:t>Образец текста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6"/>
          </p:nvPr>
        </p:nvSpPr>
        <p:spPr>
          <a:xfrm>
            <a:off x="1942415" y="5181600"/>
            <a:ext cx="6688292" cy="729622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t>Образец текста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11.02.2024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511175" y="4983163"/>
            <a:ext cx="585788" cy="3651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ина или ложь">
    <p:spTree>
      <p:nvGrpSpPr>
        <p:cNvPr id="1" name="Group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 flipV="1">
            <a:off x="0" y="4910138"/>
            <a:ext cx="1358900" cy="50800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7908"/>
              <a:gd name="ODFBottom" fmla="val 10000"/>
              <a:gd name="ODFWidth" fmla="val 7908"/>
              <a:gd name="ODFHeight" fmla="val 10000"/>
            </a:gdLst>
            <a:ahLst/>
            <a:cxnLst/>
            <a:rect l="OXMLTextRectL" t="OXMLTextRectT" r="OXMLTextRectR" b="OXMLTextRect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headEnd type="none" w="med" len="med"/>
            <a:tailEnd type="none" w="med" len="med"/>
          </a:ln>
        </p:spPr>
        <p:txBody>
          <a:bodyPr lIns="91440" tIns="45720" rIns="91440" bIns="45720"/>
          <a:lstStyle/>
          <a:p>
            <a:pPr algn="l"/>
            <a:endParaRPr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title" idx="2"/>
          </p:nvPr>
        </p:nvSpPr>
        <p:spPr>
          <a:xfrm>
            <a:off x="1942415" y="627407"/>
            <a:ext cx="6591983" cy="2880020"/>
          </a:xfrm>
          <a:prstGeom prst="rect">
            <a:avLst/>
          </a:prstGeom>
        </p:spPr>
        <p:txBody>
          <a:bodyPr anchor="ctr">
            <a:normAutofit/>
          </a:bodyPr>
          <a:lstStyle>
            <a:defPPr/>
            <a:lvl1pPr lvl="0" algn="l">
              <a:defRPr sz="4800" b="0"/>
            </a:lvl1pPr>
          </a:lstStyle>
          <a:p>
            <a:r>
              <a:t>Образец заголовка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7"/>
          </p:nvPr>
        </p:nvSpPr>
        <p:spPr>
          <a:xfrm>
            <a:off x="1942415" y="4343400"/>
            <a:ext cx="6591985" cy="838200"/>
          </a:xfrm>
          <a:prstGeom prst="rect">
            <a:avLst/>
          </a:prstGeom>
        </p:spPr>
        <p:txBody>
          <a:bodyPr anchor="b">
            <a:noAutofit/>
          </a:bodyPr>
          <a:lstStyle>
            <a:defPPr/>
            <a:lvl1pPr marL="0" lvl="0" indent="0">
              <a:buNone/>
              <a:defRPr sz="2400">
                <a:solidFill>
                  <a:schemeClr val="accent1"/>
                </a:solidFill>
              </a:defRPr>
            </a:lvl1pPr>
            <a:lvl2pPr marL="457200" lvl="1" indent="0">
              <a:buNone/>
            </a:lvl2pPr>
            <a:lvl3pPr marL="914400" lvl="2" indent="0">
              <a:buNone/>
            </a:lvl3pPr>
            <a:lvl4pPr marL="1371600" lvl="3" indent="0">
              <a:buNone/>
            </a:lvl4pPr>
            <a:lvl5pPr marL="1828800" lvl="4" indent="0">
              <a:buNone/>
            </a:lvl5pPr>
          </a:lstStyle>
          <a:p>
            <a:pPr lvl="0"/>
            <a:r>
              <a:t>Образец текста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6"/>
          </p:nvPr>
        </p:nvSpPr>
        <p:spPr>
          <a:xfrm>
            <a:off x="1942415" y="5181600"/>
            <a:ext cx="6591985" cy="729622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t>Образец текста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11.02.2024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511175" y="4983163"/>
            <a:ext cx="585788" cy="3651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and Subtitle">
    <p:spTree>
      <p:nvGrpSpPr>
        <p:cNvPr id="1" name="Group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/>
        </p:nvSpPr>
        <p:spPr>
          <a:xfrm flipV="1">
            <a:off x="0" y="3167063"/>
            <a:ext cx="1358900" cy="50800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7908"/>
              <a:gd name="ODFBottom" fmla="val 10000"/>
              <a:gd name="ODFWidth" fmla="val 7908"/>
              <a:gd name="ODFHeight" fmla="val 10000"/>
            </a:gdLst>
            <a:ahLst/>
            <a:cxnLst/>
            <a:rect l="OXMLTextRectL" t="OXMLTextRectT" r="OXMLTextRectR" b="OXMLTextRect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headEnd type="none" w="med" len="med"/>
            <a:tailEnd type="none" w="med" len="med"/>
          </a:ln>
        </p:spPr>
        <p:txBody>
          <a:bodyPr lIns="91440" tIns="45720" rIns="91440" bIns="45720"/>
          <a:lstStyle/>
          <a:p>
            <a:pPr algn="l"/>
            <a:endParaRPr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1942415" y="2074561"/>
            <a:ext cx="6591985" cy="1468800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4000" b="0" cap="none"/>
            </a:lvl1pPr>
          </a:lstStyle>
          <a:p>
            <a:r>
              <a:t>Образец заголовка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  <a:prstGeom prst="rect">
            <a:avLst/>
          </a:prstGeom>
        </p:spPr>
        <p:txBody>
          <a:bodyPr/>
          <a:lstStyle>
            <a:defPPr/>
            <a:lvl1pPr marL="0" lv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lvl="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11.02.2024</a:t>
            </a:r>
          </a:p>
        </p:txBody>
      </p:sp>
      <p:sp>
        <p:nvSpPr>
          <p:cNvPr id="224" name="Shape 22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225" name="Shape 225"/>
          <p:cNvSpPr txBox="1">
            <a:spLocks noGrp="1"/>
          </p:cNvSpPr>
          <p:nvPr>
            <p:ph type="sldNum" idx="12"/>
          </p:nvPr>
        </p:nvSpPr>
        <p:spPr>
          <a:xfrm>
            <a:off x="511175" y="3244850"/>
            <a:ext cx="585788" cy="3651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арточка имени">
    <p:spTree>
      <p:nvGrpSpPr>
        <p:cNvPr id="1" name="Group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/>
        </p:nvSpPr>
        <p:spPr>
          <a:xfrm flipV="1">
            <a:off x="0" y="4910138"/>
            <a:ext cx="1358900" cy="50800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7908"/>
              <a:gd name="ODFBottom" fmla="val 10000"/>
              <a:gd name="ODFWidth" fmla="val 7908"/>
              <a:gd name="ODFHeight" fmla="val 10000"/>
            </a:gdLst>
            <a:ahLst/>
            <a:cxnLst/>
            <a:rect l="OXMLTextRectL" t="OXMLTextRectT" r="OXMLTextRectR" b="OXMLTextRect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headEnd type="none" w="med" len="med"/>
            <a:tailEnd type="none" w="med" len="med"/>
          </a:ln>
        </p:spPr>
        <p:txBody>
          <a:bodyPr lIns="91440" tIns="45720" rIns="91440" bIns="45720"/>
          <a:lstStyle/>
          <a:p>
            <a:pPr algn="l"/>
            <a:endParaRPr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63" name="Shape 163"/>
          <p:cNvSpPr txBox="1">
            <a:spLocks noGrp="1"/>
          </p:cNvSpPr>
          <p:nvPr>
            <p:ph type="title" idx="2"/>
          </p:nvPr>
        </p:nvSpPr>
        <p:spPr>
          <a:xfrm>
            <a:off x="1942415" y="2438401"/>
            <a:ext cx="6591985" cy="2724845"/>
          </a:xfrm>
          <a:prstGeom prst="rect">
            <a:avLst/>
          </a:prstGeom>
        </p:spPr>
        <p:txBody>
          <a:bodyPr anchor="b">
            <a:normAutofit/>
          </a:bodyPr>
          <a:lstStyle>
            <a:defPPr/>
            <a:lvl1pPr lvl="0" algn="l">
              <a:defRPr sz="4800" b="0"/>
            </a:lvl1pPr>
          </a:lstStyle>
          <a:p>
            <a:r>
              <a:t>Образец заголовка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body" idx="6"/>
          </p:nvPr>
        </p:nvSpPr>
        <p:spPr>
          <a:xfrm>
            <a:off x="1942415" y="5181600"/>
            <a:ext cx="6591985" cy="729622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t>Образец текста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11.02.2024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sldNum" idx="12"/>
          </p:nvPr>
        </p:nvSpPr>
        <p:spPr>
          <a:xfrm>
            <a:off x="511175" y="4983163"/>
            <a:ext cx="585788" cy="3651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итата с подписью">
    <p:spTree>
      <p:nvGrpSpPr>
        <p:cNvPr id="1" name="Group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/>
        </p:nvSpPr>
        <p:spPr>
          <a:xfrm flipV="1">
            <a:off x="0" y="3167063"/>
            <a:ext cx="1358900" cy="50800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7908"/>
              <a:gd name="ODFBottom" fmla="val 10000"/>
              <a:gd name="ODFWidth" fmla="val 7908"/>
              <a:gd name="ODFHeight" fmla="val 10000"/>
            </a:gdLst>
            <a:ahLst/>
            <a:cxnLst/>
            <a:rect l="OXMLTextRectL" t="OXMLTextRectT" r="OXMLTextRectR" b="OXMLTextRect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headEnd type="none" w="med" len="med"/>
            <a:tailEnd type="none" w="med" len="med"/>
          </a:ln>
        </p:spPr>
        <p:txBody>
          <a:bodyPr lIns="91440" tIns="45720" rIns="91440" bIns="45720"/>
          <a:lstStyle/>
          <a:p>
            <a:pPr algn="l"/>
            <a:endParaRPr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70" name="Shape 170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lIns="91440" tIns="45720" rIns="91440" bIns="45720" anchor="ctr"/>
          <a:lstStyle/>
          <a:p>
            <a:pPr algn="l"/>
            <a:r>
              <a:rPr sz="8000">
                <a:solidFill>
                  <a:srgbClr val="353535"/>
                </a:solidFill>
                <a:latin typeface="Arial"/>
                <a:ea typeface="Arial"/>
                <a:cs typeface="Arial"/>
              </a:rPr>
              <a:t>“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lIns="91440" tIns="45720" rIns="91440" bIns="45720" anchor="ctr"/>
          <a:lstStyle/>
          <a:p>
            <a:pPr algn="l"/>
            <a:r>
              <a:rPr sz="8000">
                <a:solidFill>
                  <a:srgbClr val="353535"/>
                </a:solidFill>
                <a:latin typeface="Arial"/>
                <a:ea typeface="Arial"/>
                <a:cs typeface="Arial"/>
              </a:rPr>
              <a:t>”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title" idx="2"/>
          </p:nvPr>
        </p:nvSpPr>
        <p:spPr>
          <a:xfrm>
            <a:off x="2188123" y="609600"/>
            <a:ext cx="6109587" cy="2895600"/>
          </a:xfrm>
          <a:prstGeom prst="rect">
            <a:avLst/>
          </a:prstGeom>
        </p:spPr>
        <p:txBody>
          <a:bodyPr anchor="ctr">
            <a:normAutofit/>
          </a:bodyPr>
          <a:lstStyle>
            <a:defPPr/>
            <a:lvl1pPr lvl="0" algn="l">
              <a:defRPr sz="4800" b="0" cap="none"/>
            </a:lvl1pPr>
          </a:lstStyle>
          <a:p>
            <a:r>
              <a:t>Образец заголовка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body" idx="7"/>
          </p:nvPr>
        </p:nvSpPr>
        <p:spPr>
          <a:xfrm>
            <a:off x="2415972" y="3505200"/>
            <a:ext cx="5653887" cy="381000"/>
          </a:xfrm>
          <a:prstGeom prst="rect">
            <a:avLst/>
          </a:prstGeom>
        </p:spPr>
        <p:txBody>
          <a:bodyPr anchor="ctr">
            <a:noAutofit/>
          </a:bodyPr>
          <a:lstStyle>
            <a:defPPr/>
            <a:lvl1pPr marL="0" lv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lvl="1" indent="0">
              <a:buNone/>
            </a:lvl2pPr>
            <a:lvl3pPr marL="914400" lvl="2" indent="0">
              <a:buNone/>
            </a:lvl3pPr>
            <a:lvl4pPr marL="1371600" lvl="3" indent="0">
              <a:buNone/>
            </a:lvl4pPr>
            <a:lvl5pPr marL="1828800" lvl="4" indent="0">
              <a:buNone/>
            </a:lvl5pPr>
          </a:lstStyle>
          <a:p>
            <a:pPr lvl="0"/>
            <a:r>
              <a:t>Образец текста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body" idx="3"/>
          </p:nvPr>
        </p:nvSpPr>
        <p:spPr>
          <a:xfrm>
            <a:off x="1942415" y="4354046"/>
            <a:ext cx="6591985" cy="1555864"/>
          </a:xfrm>
          <a:prstGeom prst="rect">
            <a:avLst/>
          </a:prstGeom>
        </p:spPr>
        <p:txBody>
          <a:bodyPr anchor="ctr">
            <a:normAutofit/>
          </a:bodyPr>
          <a:lstStyle>
            <a:defPPr/>
            <a:lvl1pPr marL="0" lv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lvl="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11.02.2024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sldNum" idx="12"/>
          </p:nvPr>
        </p:nvSpPr>
        <p:spPr>
          <a:xfrm>
            <a:off x="511175" y="3244850"/>
            <a:ext cx="585788" cy="3651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Group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/>
          <p:nvPr/>
        </p:nvSpPr>
        <p:spPr>
          <a:xfrm flipV="1">
            <a:off x="0" y="3167063"/>
            <a:ext cx="1358900" cy="50800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7908"/>
              <a:gd name="ODFBottom" fmla="val 10000"/>
              <a:gd name="ODFWidth" fmla="val 7908"/>
              <a:gd name="ODFHeight" fmla="val 10000"/>
            </a:gdLst>
            <a:ahLst/>
            <a:cxnLst/>
            <a:rect l="OXMLTextRectL" t="OXMLTextRectT" r="OXMLTextRectR" b="OXMLTextRect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headEnd type="none" w="med" len="med"/>
            <a:tailEnd type="none" w="med" len="med"/>
          </a:ln>
        </p:spPr>
        <p:txBody>
          <a:bodyPr lIns="91440" tIns="45720" rIns="91440" bIns="45720"/>
          <a:lstStyle/>
          <a:p>
            <a:pPr algn="l"/>
            <a:endParaRPr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11" name="Shape 411"/>
          <p:cNvSpPr txBox="1">
            <a:spLocks noGrp="1"/>
          </p:cNvSpPr>
          <p:nvPr>
            <p:ph type="title" idx="2"/>
          </p:nvPr>
        </p:nvSpPr>
        <p:spPr>
          <a:xfrm>
            <a:off x="1942415" y="609600"/>
            <a:ext cx="6591985" cy="3117040"/>
          </a:xfrm>
          <a:prstGeom prst="rect">
            <a:avLst/>
          </a:prstGeom>
        </p:spPr>
        <p:txBody>
          <a:bodyPr anchor="ctr">
            <a:normAutofit/>
          </a:bodyPr>
          <a:lstStyle>
            <a:defPPr/>
            <a:lvl1pPr lvl="0" algn="l">
              <a:defRPr sz="4800" b="0" cap="none"/>
            </a:lvl1pPr>
          </a:lstStyle>
          <a:p>
            <a:r>
              <a:t>Образец заголовка</a:t>
            </a:r>
          </a:p>
        </p:txBody>
      </p:sp>
      <p:sp>
        <p:nvSpPr>
          <p:cNvPr id="412" name="Shape 412"/>
          <p:cNvSpPr txBox="1">
            <a:spLocks noGrp="1"/>
          </p:cNvSpPr>
          <p:nvPr>
            <p:ph type="body" idx="3"/>
          </p:nvPr>
        </p:nvSpPr>
        <p:spPr>
          <a:xfrm>
            <a:off x="1942415" y="4354046"/>
            <a:ext cx="6591985" cy="1555864"/>
          </a:xfrm>
          <a:prstGeom prst="rect">
            <a:avLst/>
          </a:prstGeom>
        </p:spPr>
        <p:txBody>
          <a:bodyPr anchor="ctr">
            <a:normAutofit/>
          </a:bodyPr>
          <a:lstStyle>
            <a:defPPr/>
            <a:lvl1pPr marL="0" lv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lvl="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413" name="Shape 41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11.02.2024</a:t>
            </a:r>
          </a:p>
        </p:txBody>
      </p:sp>
      <p:sp>
        <p:nvSpPr>
          <p:cNvPr id="414" name="Shape 41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415" name="Shape 415"/>
          <p:cNvSpPr txBox="1">
            <a:spLocks noGrp="1"/>
          </p:cNvSpPr>
          <p:nvPr>
            <p:ph type="sldNum" idx="12"/>
          </p:nvPr>
        </p:nvSpPr>
        <p:spPr>
          <a:xfrm>
            <a:off x="511175" y="3244850"/>
            <a:ext cx="585788" cy="3651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Group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/>
          <p:nvPr/>
        </p:nvSpPr>
        <p:spPr>
          <a:xfrm>
            <a:off x="-31750" y="4321175"/>
            <a:ext cx="1395413" cy="78105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8042"/>
              <a:gd name="ODFBottom" fmla="val 10000"/>
              <a:gd name="ODFWidth" fmla="val 8042"/>
              <a:gd name="ODFHeight" fmla="val 10000"/>
            </a:gdLst>
            <a:ahLst/>
            <a:cxnLst/>
            <a:rect l="OXMLTextRectL" t="OXMLTextRectT" r="OXMLTextRectR" b="OXMLTextRect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headEnd type="none" w="med" len="med"/>
            <a:tailEnd type="none" w="med" len="med"/>
          </a:ln>
        </p:spPr>
        <p:txBody>
          <a:bodyPr lIns="91440" tIns="45720" rIns="91440" bIns="45720"/>
          <a:lstStyle/>
          <a:p>
            <a:pPr algn="l"/>
            <a:endParaRPr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64" name="Shape 364"/>
          <p:cNvSpPr txBox="1">
            <a:spLocks noGrp="1"/>
          </p:cNvSpPr>
          <p:nvPr>
            <p:ph type="title" idx="4"/>
          </p:nvPr>
        </p:nvSpPr>
        <p:spPr>
          <a:xfrm>
            <a:off x="1942415" y="2514601"/>
            <a:ext cx="6600451" cy="2262781"/>
          </a:xfrm>
          <a:prstGeom prst="rect">
            <a:avLst/>
          </a:prstGeom>
        </p:spPr>
        <p:txBody>
          <a:bodyPr anchor="b">
            <a:normAutofit/>
          </a:bodyPr>
          <a:lstStyle>
            <a:defPPr/>
            <a:lvl1pPr lvl="0">
              <a:defRPr sz="5400"/>
            </a:lvl1pPr>
          </a:lstStyle>
          <a:p>
            <a:r>
              <a:t>Образец заголовка</a:t>
            </a:r>
          </a:p>
        </p:txBody>
      </p:sp>
      <p:sp>
        <p:nvSpPr>
          <p:cNvPr id="365" name="Shape 365"/>
          <p:cNvSpPr txBox="1">
            <a:spLocks noGrp="1"/>
          </p:cNvSpPr>
          <p:nvPr>
            <p:ph type="subTitle" idx="5"/>
          </p:nvPr>
        </p:nvSpPr>
        <p:spPr>
          <a:xfrm>
            <a:off x="1942415" y="4777380"/>
            <a:ext cx="6600451" cy="1126282"/>
          </a:xfrm>
          <a:prstGeom prst="rect">
            <a:avLst/>
          </a:prstGeom>
        </p:spPr>
        <p:txBody>
          <a:bodyPr/>
          <a:lstStyle>
            <a:defPPr/>
            <a:lvl1pPr marL="0" lv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lvl="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t>Образец подзаголовка</a:t>
            </a:r>
          </a:p>
        </p:txBody>
      </p:sp>
      <p:sp>
        <p:nvSpPr>
          <p:cNvPr id="366" name="Shape 36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11.02.2024</a:t>
            </a:r>
          </a:p>
        </p:txBody>
      </p:sp>
      <p:sp>
        <p:nvSpPr>
          <p:cNvPr id="367" name="Shape 36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368" name="Shape 368"/>
          <p:cNvSpPr txBox="1">
            <a:spLocks noGrp="1"/>
          </p:cNvSpPr>
          <p:nvPr>
            <p:ph type="sldNum" idx="12"/>
          </p:nvPr>
        </p:nvSpPr>
        <p:spPr>
          <a:xfrm>
            <a:off x="423863" y="4529138"/>
            <a:ext cx="584200" cy="3651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/>
          <p:nvPr/>
        </p:nvSpPr>
        <p:spPr>
          <a:xfrm flipV="1">
            <a:off x="0" y="711200"/>
            <a:ext cx="1358900" cy="50800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7908"/>
              <a:gd name="ODFBottom" fmla="val 10000"/>
              <a:gd name="ODFWidth" fmla="val 7908"/>
              <a:gd name="ODFHeight" fmla="val 10000"/>
            </a:gdLst>
            <a:ahLst/>
            <a:cxnLst/>
            <a:rect l="OXMLTextRectL" t="OXMLTextRectT" r="OXMLTextRectR" b="OXMLTextRect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headEnd type="none" w="med" len="med"/>
            <a:tailEnd type="none" w="med" len="med"/>
          </a:ln>
        </p:spPr>
        <p:txBody>
          <a:bodyPr lIns="91440" tIns="45720" rIns="91440" bIns="45720"/>
          <a:lstStyle/>
          <a:p>
            <a:pPr algn="l"/>
            <a:endParaRPr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64" name="Shape 464"/>
          <p:cNvSpPr txBox="1">
            <a:spLocks noGrp="1"/>
          </p:cNvSpPr>
          <p:nvPr>
            <p:ph type="title" idx="4"/>
          </p:nvPr>
        </p:nvSpPr>
        <p:spPr>
          <a:xfrm>
            <a:off x="1945201" y="624110"/>
            <a:ext cx="6589199" cy="128089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465" name="Shape 465"/>
          <p:cNvSpPr txBox="1">
            <a:spLocks noGrp="1"/>
          </p:cNvSpPr>
          <p:nvPr>
            <p:ph type="body" idx="5"/>
          </p:nvPr>
        </p:nvSpPr>
        <p:spPr>
          <a:xfrm>
            <a:off x="1942415" y="2133600"/>
            <a:ext cx="6591985" cy="3777622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66" name="Shape 46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11.02.2024</a:t>
            </a:r>
          </a:p>
        </p:txBody>
      </p:sp>
      <p:sp>
        <p:nvSpPr>
          <p:cNvPr id="467" name="Shape 46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468" name="Shape 46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and Subtitle">
    <p:spTree>
      <p:nvGrpSpPr>
        <p:cNvPr id="1" name="Group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/>
        </p:nvSpPr>
        <p:spPr>
          <a:xfrm flipV="1">
            <a:off x="0" y="3167063"/>
            <a:ext cx="1358900" cy="50800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7908"/>
              <a:gd name="ODFBottom" fmla="val 10000"/>
              <a:gd name="ODFWidth" fmla="val 7908"/>
              <a:gd name="ODFHeight" fmla="val 10000"/>
            </a:gdLst>
            <a:ahLst/>
            <a:cxnLst/>
            <a:rect l="OXMLTextRectL" t="OXMLTextRectT" r="OXMLTextRectR" b="OXMLTextRect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headEnd type="none" w="med" len="med"/>
            <a:tailEnd type="none" w="med" len="med"/>
          </a:ln>
        </p:spPr>
        <p:txBody>
          <a:bodyPr lIns="91440" tIns="45720" rIns="91440" bIns="45720"/>
          <a:lstStyle/>
          <a:p>
            <a:pPr algn="l"/>
            <a:endParaRPr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49" name="Shape 149"/>
          <p:cNvSpPr txBox="1">
            <a:spLocks noGrp="1"/>
          </p:cNvSpPr>
          <p:nvPr>
            <p:ph type="title" idx="4"/>
          </p:nvPr>
        </p:nvSpPr>
        <p:spPr>
          <a:xfrm>
            <a:off x="1942415" y="2074561"/>
            <a:ext cx="6591985" cy="1468800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4000" b="0" cap="none"/>
            </a:lvl1pPr>
          </a:lstStyle>
          <a:p>
            <a:r>
              <a:t>Образец заголовка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5"/>
          </p:nvPr>
        </p:nvSpPr>
        <p:spPr>
          <a:xfrm>
            <a:off x="1942415" y="3581400"/>
            <a:ext cx="6591985" cy="860400"/>
          </a:xfrm>
          <a:prstGeom prst="rect">
            <a:avLst/>
          </a:prstGeom>
        </p:spPr>
        <p:txBody>
          <a:bodyPr/>
          <a:lstStyle>
            <a:defPPr/>
            <a:lvl1pPr marL="0" lv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lvl="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11.02.2024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sldNum" idx="12"/>
          </p:nvPr>
        </p:nvSpPr>
        <p:spPr>
          <a:xfrm>
            <a:off x="511175" y="3244850"/>
            <a:ext cx="585788" cy="3651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/>
          <p:nvPr/>
        </p:nvSpPr>
        <p:spPr>
          <a:xfrm flipV="1">
            <a:off x="0" y="711200"/>
            <a:ext cx="1358900" cy="50800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7908"/>
              <a:gd name="ODFBottom" fmla="val 10000"/>
              <a:gd name="ODFWidth" fmla="val 7908"/>
              <a:gd name="ODFHeight" fmla="val 10000"/>
            </a:gdLst>
            <a:ahLst/>
            <a:cxnLst/>
            <a:rect l="OXMLTextRectL" t="OXMLTextRectT" r="OXMLTextRectR" b="OXMLTextRect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headEnd type="none" w="med" len="med"/>
            <a:tailEnd type="none" w="med" len="med"/>
          </a:ln>
        </p:spPr>
        <p:txBody>
          <a:bodyPr lIns="91440" tIns="45720" rIns="91440" bIns="45720"/>
          <a:lstStyle/>
          <a:p>
            <a:pPr algn="l"/>
            <a:endParaRPr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44" name="Shape 444"/>
          <p:cNvSpPr txBox="1">
            <a:spLocks noGrp="1"/>
          </p:cNvSpPr>
          <p:nvPr>
            <p:ph type="title" idx="4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445" name="Shape 445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11.02.2024</a:t>
            </a:r>
          </a:p>
        </p:txBody>
      </p:sp>
      <p:sp>
        <p:nvSpPr>
          <p:cNvPr id="446" name="Shape 446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447" name="Shape 44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/>
          <p:nvPr/>
        </p:nvSpPr>
        <p:spPr>
          <a:xfrm flipV="1">
            <a:off x="0" y="711200"/>
            <a:ext cx="1358900" cy="50800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7908"/>
              <a:gd name="ODFBottom" fmla="val 10000"/>
              <a:gd name="ODFWidth" fmla="val 7908"/>
              <a:gd name="ODFHeight" fmla="val 10000"/>
            </a:gdLst>
            <a:ahLst/>
            <a:cxnLst/>
            <a:rect l="OXMLTextRectL" t="OXMLTextRectT" r="OXMLTextRectR" b="OXMLTextRect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headEnd type="none" w="med" len="med"/>
            <a:tailEnd type="none" w="med" len="med"/>
          </a:ln>
        </p:spPr>
        <p:txBody>
          <a:bodyPr lIns="91440" tIns="45720" rIns="91440" bIns="45720"/>
          <a:lstStyle/>
          <a:p>
            <a:pPr algn="l"/>
            <a:endParaRPr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85" name="Shape 285"/>
          <p:cNvSpPr txBox="1">
            <a:spLocks noGrp="1"/>
          </p:cNvSpPr>
          <p:nvPr>
            <p:ph type="title" idx="4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286" name="Shape 286"/>
          <p:cNvSpPr txBox="1">
            <a:spLocks noGrp="1"/>
          </p:cNvSpPr>
          <p:nvPr>
            <p:ph type="body" idx="5"/>
          </p:nvPr>
        </p:nvSpPr>
        <p:spPr>
          <a:xfrm>
            <a:off x="1942415" y="2136706"/>
            <a:ext cx="3197530" cy="3767397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87" name="Shape 287"/>
          <p:cNvSpPr txBox="1">
            <a:spLocks noGrp="1"/>
          </p:cNvSpPr>
          <p:nvPr>
            <p:ph type="body" idx="9"/>
          </p:nvPr>
        </p:nvSpPr>
        <p:spPr>
          <a:xfrm>
            <a:off x="5337307" y="2136706"/>
            <a:ext cx="3197092" cy="3767397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88" name="Shape 288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11.02.2024</a:t>
            </a:r>
          </a:p>
        </p:txBody>
      </p:sp>
      <p:sp>
        <p:nvSpPr>
          <p:cNvPr id="289" name="Shape 28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290" name="Shape 29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/>
          <p:nvPr/>
        </p:nvSpPr>
        <p:spPr>
          <a:xfrm flipV="1">
            <a:off x="0" y="711200"/>
            <a:ext cx="1358900" cy="50800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7908"/>
              <a:gd name="ODFBottom" fmla="val 10000"/>
              <a:gd name="ODFWidth" fmla="val 7908"/>
              <a:gd name="ODFHeight" fmla="val 10000"/>
            </a:gdLst>
            <a:ahLst/>
            <a:cxnLst/>
            <a:rect l="OXMLTextRectL" t="OXMLTextRectT" r="OXMLTextRectR" b="OXMLTextRect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headEnd type="none" w="med" len="med"/>
            <a:tailEnd type="none" w="med" len="med"/>
          </a:ln>
        </p:spPr>
        <p:txBody>
          <a:bodyPr lIns="91440" tIns="45720" rIns="91440" bIns="45720"/>
          <a:lstStyle/>
          <a:p>
            <a:pPr algn="l"/>
            <a:endParaRPr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08" name="Shape 308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11.02.2024</a:t>
            </a:r>
          </a:p>
        </p:txBody>
      </p:sp>
      <p:sp>
        <p:nvSpPr>
          <p:cNvPr id="309" name="Shape 30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310" name="Shape 31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Group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/>
          <p:nvPr/>
        </p:nvSpPr>
        <p:spPr>
          <a:xfrm flipV="1">
            <a:off x="0" y="711200"/>
            <a:ext cx="1358900" cy="50800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7908"/>
              <a:gd name="ODFBottom" fmla="val 10000"/>
              <a:gd name="ODFWidth" fmla="val 7908"/>
              <a:gd name="ODFHeight" fmla="val 10000"/>
            </a:gdLst>
            <a:ahLst/>
            <a:cxnLst/>
            <a:rect l="OXMLTextRectL" t="OXMLTextRectT" r="OXMLTextRectR" b="OXMLTextRect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headEnd type="none" w="med" len="med"/>
            <a:tailEnd type="none" w="med" len="med"/>
          </a:ln>
        </p:spPr>
        <p:txBody>
          <a:bodyPr lIns="91440" tIns="45720" rIns="91440" bIns="45720"/>
          <a:lstStyle/>
          <a:p>
            <a:pPr algn="l"/>
            <a:endParaRPr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01" name="Shape 401"/>
          <p:cNvSpPr txBox="1">
            <a:spLocks noGrp="1"/>
          </p:cNvSpPr>
          <p:nvPr>
            <p:ph type="title" idx="4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402" name="Shape 402"/>
          <p:cNvSpPr txBox="1">
            <a:spLocks noGrp="1"/>
          </p:cNvSpPr>
          <p:nvPr>
            <p:ph type="body" idx="5"/>
          </p:nvPr>
        </p:nvSpPr>
        <p:spPr>
          <a:xfrm>
            <a:off x="2265352" y="2226626"/>
            <a:ext cx="2874596" cy="576261"/>
          </a:xfrm>
          <a:prstGeom prst="rect">
            <a:avLst/>
          </a:prstGeom>
        </p:spPr>
        <p:txBody>
          <a:bodyPr anchor="b">
            <a:noAutofit/>
          </a:bodyPr>
          <a:lstStyle>
            <a:defPPr/>
            <a:lvl1pPr marL="0" lvl="0" indent="0">
              <a:buNone/>
              <a:defRPr sz="2400" b="0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403" name="Shape 403"/>
          <p:cNvSpPr txBox="1">
            <a:spLocks noGrp="1"/>
          </p:cNvSpPr>
          <p:nvPr>
            <p:ph type="body" idx="9"/>
          </p:nvPr>
        </p:nvSpPr>
        <p:spPr>
          <a:xfrm>
            <a:off x="1942415" y="2802888"/>
            <a:ext cx="3197531" cy="3105703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04" name="Shape 404"/>
          <p:cNvSpPr txBox="1">
            <a:spLocks noGrp="1"/>
          </p:cNvSpPr>
          <p:nvPr>
            <p:ph type="body" idx="16"/>
          </p:nvPr>
        </p:nvSpPr>
        <p:spPr>
          <a:xfrm>
            <a:off x="5656154" y="2223398"/>
            <a:ext cx="2873238" cy="576262"/>
          </a:xfrm>
          <a:prstGeom prst="rect">
            <a:avLst/>
          </a:prstGeom>
        </p:spPr>
        <p:txBody>
          <a:bodyPr anchor="b">
            <a:noAutofit/>
          </a:bodyPr>
          <a:lstStyle>
            <a:defPPr/>
            <a:lvl1pPr marL="0" lvl="0" indent="0">
              <a:buNone/>
              <a:defRPr sz="2400" b="0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405" name="Shape 405"/>
          <p:cNvSpPr txBox="1">
            <a:spLocks noGrp="1"/>
          </p:cNvSpPr>
          <p:nvPr>
            <p:ph type="body" idx="17"/>
          </p:nvPr>
        </p:nvSpPr>
        <p:spPr>
          <a:xfrm>
            <a:off x="5333715" y="2799660"/>
            <a:ext cx="3195679" cy="3105702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06" name="Shape 40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11.02.2024</a:t>
            </a:r>
          </a:p>
        </p:txBody>
      </p:sp>
      <p:sp>
        <p:nvSpPr>
          <p:cNvPr id="407" name="Shape 40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408" name="Shape 40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/>
          <p:nvPr/>
        </p:nvSpPr>
        <p:spPr>
          <a:xfrm flipV="1">
            <a:off x="0" y="711200"/>
            <a:ext cx="1358900" cy="50800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7908"/>
              <a:gd name="ODFBottom" fmla="val 10000"/>
              <a:gd name="ODFWidth" fmla="val 7908"/>
              <a:gd name="ODFHeight" fmla="val 10000"/>
            </a:gdLst>
            <a:ahLst/>
            <a:cxnLst/>
            <a:rect l="OXMLTextRectL" t="OXMLTextRectT" r="OXMLTextRectR" b="OXMLTextRect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headEnd type="none" w="med" len="med"/>
            <a:tailEnd type="none" w="med" len="med"/>
          </a:ln>
        </p:spPr>
        <p:txBody>
          <a:bodyPr lIns="91440" tIns="45720" rIns="91440" bIns="45720"/>
          <a:lstStyle/>
          <a:p>
            <a:pPr algn="l"/>
            <a:endParaRPr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58" name="Shape 458"/>
          <p:cNvSpPr txBox="1"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459" name="Shape 459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11.02.2024</a:t>
            </a:r>
          </a:p>
        </p:txBody>
      </p:sp>
      <p:sp>
        <p:nvSpPr>
          <p:cNvPr id="460" name="Shape 460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461" name="Shape 46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itle, Text and Object">
    <p:spTree>
      <p:nvGrpSpPr>
        <p:cNvPr id="1" name="Group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/>
        </p:nvSpPr>
        <p:spPr>
          <a:xfrm flipV="1">
            <a:off x="0" y="711200"/>
            <a:ext cx="1358900" cy="50800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7908"/>
              <a:gd name="ODFBottom" fmla="val 10000"/>
              <a:gd name="ODFWidth" fmla="val 7908"/>
              <a:gd name="ODFHeight" fmla="val 10000"/>
            </a:gdLst>
            <a:ahLst/>
            <a:cxnLst/>
            <a:rect l="OXMLTextRectL" t="OXMLTextRectT" r="OXMLTextRectR" b="OXMLTextRect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headEnd type="none" w="med" len="med"/>
            <a:tailEnd type="none" w="med" len="med"/>
          </a:ln>
        </p:spPr>
        <p:txBody>
          <a:bodyPr lIns="91440" tIns="45720" rIns="91440" bIns="45720"/>
          <a:lstStyle/>
          <a:p>
            <a:pPr algn="l"/>
            <a:endParaRPr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title" idx="4"/>
          </p:nvPr>
        </p:nvSpPr>
        <p:spPr>
          <a:xfrm>
            <a:off x="1942415" y="446088"/>
            <a:ext cx="2629584" cy="976312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00" b="0"/>
            </a:lvl1pPr>
          </a:lstStyle>
          <a:p>
            <a:r>
              <a:t>Образец заголовка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body" idx="5"/>
          </p:nvPr>
        </p:nvSpPr>
        <p:spPr>
          <a:xfrm>
            <a:off x="4743494" y="446089"/>
            <a:ext cx="3790905" cy="5414963"/>
          </a:xfrm>
          <a:prstGeom prst="rect">
            <a:avLst/>
          </a:prstGeom>
        </p:spPr>
        <p:txBody>
          <a:bodyPr anchor="ctr">
            <a:normAutofit/>
          </a:bodyPr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body" idx="9"/>
          </p:nvPr>
        </p:nvSpPr>
        <p:spPr>
          <a:xfrm>
            <a:off x="1942415" y="1598613"/>
            <a:ext cx="2629584" cy="4262436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91" name="Shape 191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11.02.2024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itle and Picture">
    <p:spTree>
      <p:nvGrpSpPr>
        <p:cNvPr id="1" name="Group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/>
          <p:nvPr/>
        </p:nvSpPr>
        <p:spPr>
          <a:xfrm flipV="1">
            <a:off x="0" y="4910138"/>
            <a:ext cx="1358900" cy="50800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7908"/>
              <a:gd name="ODFBottom" fmla="val 10000"/>
              <a:gd name="ODFWidth" fmla="val 7908"/>
              <a:gd name="ODFHeight" fmla="val 10000"/>
            </a:gdLst>
            <a:ahLst/>
            <a:cxnLst/>
            <a:rect l="OXMLTextRectL" t="OXMLTextRectT" r="OXMLTextRectR" b="OXMLTextRect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headEnd type="none" w="med" len="med"/>
            <a:tailEnd type="none" w="med" len="med"/>
          </a:ln>
        </p:spPr>
        <p:txBody>
          <a:bodyPr lIns="91440" tIns="45720" rIns="91440" bIns="45720"/>
          <a:lstStyle/>
          <a:p>
            <a:pPr algn="l"/>
            <a:endParaRPr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13" name="Shape 313"/>
          <p:cNvSpPr txBox="1">
            <a:spLocks noGrp="1"/>
          </p:cNvSpPr>
          <p:nvPr>
            <p:ph type="title" idx="4"/>
          </p:nvPr>
        </p:nvSpPr>
        <p:spPr>
          <a:xfrm>
            <a:off x="1942415" y="4800600"/>
            <a:ext cx="6591985" cy="566737"/>
          </a:xfrm>
          <a:prstGeom prst="rect">
            <a:avLst/>
          </a:prstGeom>
        </p:spPr>
        <p:txBody>
          <a:bodyPr anchor="b">
            <a:normAutofit/>
          </a:bodyPr>
          <a:lstStyle>
            <a:defPPr/>
            <a:lvl1pPr lvl="0" algn="l">
              <a:defRPr sz="2400" b="0"/>
            </a:lvl1pPr>
          </a:lstStyle>
          <a:p>
            <a:r>
              <a:t>Образец заголовка</a:t>
            </a:r>
          </a:p>
        </p:txBody>
      </p:sp>
      <p:sp>
        <p:nvSpPr>
          <p:cNvPr id="314" name="Shape 314"/>
          <p:cNvSpPr txBox="1">
            <a:spLocks noGrp="1"/>
          </p:cNvSpPr>
          <p:nvPr>
            <p:ph type="body" idx="5"/>
          </p:nvPr>
        </p:nvSpPr>
        <p:spPr>
          <a:xfrm>
            <a:off x="1942415" y="634965"/>
            <a:ext cx="6591985" cy="3854970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marL="0" lvl="0" indent="0" algn="ctr">
              <a:buNone/>
              <a:defRPr sz="1600"/>
            </a:lvl1pPr>
            <a:lvl2pPr marL="457200" lvl="1" indent="0">
              <a:buNone/>
              <a:defRPr sz="1600"/>
            </a:lvl2pPr>
            <a:lvl3pPr marL="914400" lvl="2" indent="0">
              <a:buNone/>
              <a:defRPr sz="1600"/>
            </a:lvl3pPr>
            <a:lvl4pPr marL="1371600" lvl="3" indent="0">
              <a:buNone/>
              <a:defRPr sz="1600"/>
            </a:lvl4pPr>
            <a:lvl5pPr marL="1828800" lvl="4" indent="0">
              <a:buNone/>
              <a:defRPr sz="1600"/>
            </a:lvl5pPr>
            <a:lvl6pPr marL="2286000" lvl="5" indent="0">
              <a:buNone/>
              <a:defRPr sz="1600"/>
            </a:lvl6pPr>
            <a:lvl7pPr marL="2743200" lvl="6" indent="0">
              <a:buNone/>
              <a:defRPr sz="1600"/>
            </a:lvl7pPr>
            <a:lvl8pPr marL="3200400" lvl="7" indent="0">
              <a:buNone/>
              <a:defRPr sz="1600"/>
            </a:lvl8pPr>
            <a:lvl9pPr marL="3657600" lvl="8" indent="0">
              <a:buNone/>
              <a:defRPr sz="1600"/>
            </a:lvl9pPr>
          </a:lstStyle>
          <a:p>
            <a:pPr lvl="0"/>
            <a:r>
              <a:t>Вставка рисунка</a:t>
            </a:r>
          </a:p>
        </p:txBody>
      </p:sp>
      <p:sp>
        <p:nvSpPr>
          <p:cNvPr id="315" name="Shape 315"/>
          <p:cNvSpPr txBox="1">
            <a:spLocks noGrp="1"/>
          </p:cNvSpPr>
          <p:nvPr>
            <p:ph type="body" idx="9"/>
          </p:nvPr>
        </p:nvSpPr>
        <p:spPr>
          <a:xfrm>
            <a:off x="1942415" y="5367338"/>
            <a:ext cx="6591985" cy="493712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marL="0" lvl="0" indent="0">
              <a:buNone/>
              <a:defRPr sz="12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316" name="Shape 31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11.02.2024</a:t>
            </a:r>
          </a:p>
        </p:txBody>
      </p:sp>
      <p:sp>
        <p:nvSpPr>
          <p:cNvPr id="317" name="Shape 31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318" name="Shape 318"/>
          <p:cNvSpPr txBox="1">
            <a:spLocks noGrp="1"/>
          </p:cNvSpPr>
          <p:nvPr>
            <p:ph type="sldNum" idx="12"/>
          </p:nvPr>
        </p:nvSpPr>
        <p:spPr>
          <a:xfrm>
            <a:off x="511175" y="4983163"/>
            <a:ext cx="585788" cy="3651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/>
          <p:nvPr/>
        </p:nvSpPr>
        <p:spPr>
          <a:xfrm flipV="1">
            <a:off x="0" y="711200"/>
            <a:ext cx="1358900" cy="50800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7908"/>
              <a:gd name="ODFBottom" fmla="val 10000"/>
              <a:gd name="ODFWidth" fmla="val 7908"/>
              <a:gd name="ODFHeight" fmla="val 10000"/>
            </a:gdLst>
            <a:ahLst/>
            <a:cxnLst/>
            <a:rect l="OXMLTextRectL" t="OXMLTextRectT" r="OXMLTextRectR" b="OXMLTextRect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headEnd type="none" w="med" len="med"/>
            <a:tailEnd type="none" w="med" len="med"/>
          </a:ln>
        </p:spPr>
        <p:txBody>
          <a:bodyPr lIns="91440" tIns="45720" rIns="91440" bIns="45720"/>
          <a:lstStyle/>
          <a:p>
            <a:pPr algn="l"/>
            <a:endParaRPr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78" name="Shape 278"/>
          <p:cNvSpPr txBox="1">
            <a:spLocks noGrp="1"/>
          </p:cNvSpPr>
          <p:nvPr>
            <p:ph type="title" idx="4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279" name="Shape 279"/>
          <p:cNvSpPr txBox="1">
            <a:spLocks noGrp="1"/>
          </p:cNvSpPr>
          <p:nvPr>
            <p:ph type="body" idx="5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80" name="Shape 28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11.02.2024</a:t>
            </a:r>
          </a:p>
        </p:txBody>
      </p:sp>
      <p:sp>
        <p:nvSpPr>
          <p:cNvPr id="281" name="Shape 28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282" name="Shape 28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Group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/>
        </p:nvSpPr>
        <p:spPr>
          <a:xfrm flipV="1">
            <a:off x="0" y="711200"/>
            <a:ext cx="1358900" cy="50800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7908"/>
              <a:gd name="ODFBottom" fmla="val 10000"/>
              <a:gd name="ODFWidth" fmla="val 7908"/>
              <a:gd name="ODFHeight" fmla="val 10000"/>
            </a:gdLst>
            <a:ahLst/>
            <a:cxnLst/>
            <a:rect l="OXMLTextRectL" t="OXMLTextRectT" r="OXMLTextRectR" b="OXMLTextRect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headEnd type="none" w="med" len="med"/>
            <a:tailEnd type="none" w="med" len="med"/>
          </a:ln>
        </p:spPr>
        <p:txBody>
          <a:bodyPr lIns="91440" tIns="45720" rIns="91440" bIns="45720"/>
          <a:lstStyle/>
          <a:p>
            <a:pPr algn="l"/>
            <a:endParaRPr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35" name="Shape 235"/>
          <p:cNvSpPr txBox="1">
            <a:spLocks noGrp="1"/>
          </p:cNvSpPr>
          <p:nvPr>
            <p:ph type="title" idx="4"/>
          </p:nvPr>
        </p:nvSpPr>
        <p:spPr>
          <a:xfrm>
            <a:off x="6878535" y="627406"/>
            <a:ext cx="1656132" cy="5283817"/>
          </a:xfrm>
          <a:prstGeom prst="rect">
            <a:avLst/>
          </a:prstGeom>
        </p:spPr>
        <p:txBody>
          <a:bodyPr vert="eaVert" anchor="ctr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236" name="Shape 236"/>
          <p:cNvSpPr txBox="1">
            <a:spLocks noGrp="1"/>
          </p:cNvSpPr>
          <p:nvPr>
            <p:ph type="body" idx="5"/>
          </p:nvPr>
        </p:nvSpPr>
        <p:spPr>
          <a:xfrm>
            <a:off x="1942415" y="627406"/>
            <a:ext cx="4716348" cy="5283817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37" name="Shape 237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11.02.2024</a:t>
            </a:r>
          </a:p>
        </p:txBody>
      </p:sp>
      <p:sp>
        <p:nvSpPr>
          <p:cNvPr id="238" name="Shape 23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239" name="Shape 23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итата с подписью">
    <p:spTree>
      <p:nvGrpSpPr>
        <p:cNvPr id="1" name="Group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/>
        </p:nvSpPr>
        <p:spPr>
          <a:xfrm flipV="1">
            <a:off x="0" y="3167063"/>
            <a:ext cx="1358900" cy="50800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7908"/>
              <a:gd name="ODFBottom" fmla="val 10000"/>
              <a:gd name="ODFWidth" fmla="val 7908"/>
              <a:gd name="ODFHeight" fmla="val 10000"/>
            </a:gdLst>
            <a:ahLst/>
            <a:cxnLst/>
            <a:rect l="OXMLTextRectL" t="OXMLTextRectT" r="OXMLTextRectR" b="OXMLTextRect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headEnd type="none" w="med" len="med"/>
            <a:tailEnd type="none" w="med" len="med"/>
          </a:ln>
        </p:spPr>
        <p:txBody>
          <a:bodyPr lIns="91440" tIns="45720" rIns="91440" bIns="45720"/>
          <a:lstStyle/>
          <a:p>
            <a:pPr algn="l"/>
            <a:endParaRPr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96" name="Shape 196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lIns="91440" tIns="45720" rIns="91440" bIns="45720" anchor="ctr"/>
          <a:lstStyle/>
          <a:p>
            <a:pPr algn="l"/>
            <a:r>
              <a:rPr sz="8000">
                <a:solidFill>
                  <a:schemeClr val="accent1"/>
                </a:solidFill>
                <a:latin typeface="Arial"/>
                <a:ea typeface="Arial"/>
                <a:cs typeface="Arial"/>
              </a:rPr>
              <a:t>“</a:t>
            </a:r>
          </a:p>
        </p:txBody>
      </p:sp>
      <p:sp>
        <p:nvSpPr>
          <p:cNvPr id="197" name="Shape 197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lIns="91440" tIns="45720" rIns="91440" bIns="45720" anchor="ctr"/>
          <a:lstStyle/>
          <a:p>
            <a:pPr algn="l"/>
            <a:r>
              <a:rPr sz="8000">
                <a:solidFill>
                  <a:schemeClr val="accent1"/>
                </a:solidFill>
                <a:latin typeface="Arial"/>
                <a:ea typeface="Arial"/>
                <a:cs typeface="Arial"/>
              </a:rPr>
              <a:t>”</a:t>
            </a:r>
          </a:p>
        </p:txBody>
      </p:sp>
      <p:sp>
        <p:nvSpPr>
          <p:cNvPr id="198" name="Shape 198"/>
          <p:cNvSpPr txBox="1">
            <a:spLocks noGrp="1"/>
          </p:cNvSpPr>
          <p:nvPr>
            <p:ph type="title" idx="4"/>
          </p:nvPr>
        </p:nvSpPr>
        <p:spPr>
          <a:xfrm>
            <a:off x="2188123" y="609600"/>
            <a:ext cx="6109587" cy="2895600"/>
          </a:xfrm>
          <a:prstGeom prst="rect">
            <a:avLst/>
          </a:prstGeom>
        </p:spPr>
        <p:txBody>
          <a:bodyPr anchor="ctr">
            <a:normAutofit/>
          </a:bodyPr>
          <a:lstStyle>
            <a:defPPr/>
            <a:lvl1pPr lvl="0" algn="l">
              <a:defRPr sz="4800" b="0" cap="none"/>
            </a:lvl1pPr>
          </a:lstStyle>
          <a:p>
            <a:r>
              <a:t>Образец заголовка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body" idx="10"/>
          </p:nvPr>
        </p:nvSpPr>
        <p:spPr>
          <a:xfrm>
            <a:off x="2415972" y="3505200"/>
            <a:ext cx="5653887" cy="381000"/>
          </a:xfrm>
          <a:prstGeom prst="rect">
            <a:avLst/>
          </a:prstGeom>
        </p:spPr>
        <p:txBody>
          <a:bodyPr anchor="ctr">
            <a:noAutofit/>
          </a:bodyPr>
          <a:lstStyle>
            <a:defPPr/>
            <a:lvl1pPr marL="0" lv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lvl="1" indent="0">
              <a:buNone/>
            </a:lvl2pPr>
            <a:lvl3pPr marL="914400" lvl="2" indent="0">
              <a:buNone/>
            </a:lvl3pPr>
            <a:lvl4pPr marL="1371600" lvl="3" indent="0">
              <a:buNone/>
            </a:lvl4pPr>
            <a:lvl5pPr marL="1828800" lvl="4" indent="0">
              <a:buNone/>
            </a:lvl5pPr>
          </a:lstStyle>
          <a:p>
            <a:pPr lvl="0"/>
            <a:r>
              <a:t>Образец текста</a:t>
            </a:r>
          </a:p>
        </p:txBody>
      </p:sp>
      <p:sp>
        <p:nvSpPr>
          <p:cNvPr id="200" name="Shape 200"/>
          <p:cNvSpPr txBox="1">
            <a:spLocks noGrp="1"/>
          </p:cNvSpPr>
          <p:nvPr>
            <p:ph type="body" idx="5"/>
          </p:nvPr>
        </p:nvSpPr>
        <p:spPr>
          <a:xfrm>
            <a:off x="1942415" y="4354046"/>
            <a:ext cx="6591985" cy="1555864"/>
          </a:xfrm>
          <a:prstGeom prst="rect">
            <a:avLst/>
          </a:prstGeom>
        </p:spPr>
        <p:txBody>
          <a:bodyPr anchor="ctr">
            <a:normAutofit/>
          </a:bodyPr>
          <a:lstStyle>
            <a:defPPr/>
            <a:lvl1pPr marL="0" lv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lvl="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201" name="Shape 201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11.02.2024</a:t>
            </a:r>
          </a:p>
        </p:txBody>
      </p:sp>
      <p:sp>
        <p:nvSpPr>
          <p:cNvPr id="202" name="Shape 20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203" name="Shape 203"/>
          <p:cNvSpPr txBox="1">
            <a:spLocks noGrp="1"/>
          </p:cNvSpPr>
          <p:nvPr>
            <p:ph type="sldNum" idx="12"/>
          </p:nvPr>
        </p:nvSpPr>
        <p:spPr>
          <a:xfrm>
            <a:off x="511175" y="3244850"/>
            <a:ext cx="585788" cy="3651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арточка имени">
    <p:spTree>
      <p:nvGrpSpPr>
        <p:cNvPr id="1" name="Group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/>
        </p:nvSpPr>
        <p:spPr>
          <a:xfrm flipV="1">
            <a:off x="0" y="4910138"/>
            <a:ext cx="1358900" cy="50800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7908"/>
              <a:gd name="ODFBottom" fmla="val 10000"/>
              <a:gd name="ODFWidth" fmla="val 7908"/>
              <a:gd name="ODFHeight" fmla="val 10000"/>
            </a:gdLst>
            <a:ahLst/>
            <a:cxnLst/>
            <a:rect l="OXMLTextRectL" t="OXMLTextRectT" r="OXMLTextRectR" b="OXMLTextRect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headEnd type="none" w="med" len="med"/>
            <a:tailEnd type="none" w="med" len="med"/>
          </a:ln>
        </p:spPr>
        <p:txBody>
          <a:bodyPr lIns="91440" tIns="45720" rIns="91440" bIns="45720"/>
          <a:lstStyle/>
          <a:p>
            <a:pPr algn="l"/>
            <a:endParaRPr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71" name="Shape 271"/>
          <p:cNvSpPr txBox="1">
            <a:spLocks noGrp="1"/>
          </p:cNvSpPr>
          <p:nvPr>
            <p:ph type="title" idx="4"/>
          </p:nvPr>
        </p:nvSpPr>
        <p:spPr>
          <a:xfrm>
            <a:off x="1942415" y="2438401"/>
            <a:ext cx="6591985" cy="2724845"/>
          </a:xfrm>
          <a:prstGeom prst="rect">
            <a:avLst/>
          </a:prstGeom>
        </p:spPr>
        <p:txBody>
          <a:bodyPr anchor="b">
            <a:normAutofit/>
          </a:bodyPr>
          <a:lstStyle>
            <a:defPPr/>
            <a:lvl1pPr lvl="0" algn="l">
              <a:defRPr sz="4800" b="0"/>
            </a:lvl1pPr>
          </a:lstStyle>
          <a:p>
            <a:r>
              <a:t>Образец заголовка</a:t>
            </a:r>
          </a:p>
        </p:txBody>
      </p:sp>
      <p:sp>
        <p:nvSpPr>
          <p:cNvPr id="272" name="Shape 272"/>
          <p:cNvSpPr txBox="1">
            <a:spLocks noGrp="1"/>
          </p:cNvSpPr>
          <p:nvPr>
            <p:ph type="body" idx="9"/>
          </p:nvPr>
        </p:nvSpPr>
        <p:spPr>
          <a:xfrm>
            <a:off x="1942415" y="5181600"/>
            <a:ext cx="6591985" cy="729622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t>Образец текста</a:t>
            </a:r>
          </a:p>
        </p:txBody>
      </p:sp>
      <p:sp>
        <p:nvSpPr>
          <p:cNvPr id="273" name="Shape 27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11.02.2024</a:t>
            </a:r>
          </a:p>
        </p:txBody>
      </p:sp>
      <p:sp>
        <p:nvSpPr>
          <p:cNvPr id="274" name="Shape 27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275" name="Shape 275"/>
          <p:cNvSpPr txBox="1">
            <a:spLocks noGrp="1"/>
          </p:cNvSpPr>
          <p:nvPr>
            <p:ph type="sldNum" idx="12"/>
          </p:nvPr>
        </p:nvSpPr>
        <p:spPr>
          <a:xfrm>
            <a:off x="511175" y="4983163"/>
            <a:ext cx="585788" cy="3651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ина или ложь">
    <p:spTree>
      <p:nvGrpSpPr>
        <p:cNvPr id="1" name="Group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/>
        </p:nvSpPr>
        <p:spPr>
          <a:xfrm flipV="1">
            <a:off x="0" y="4910138"/>
            <a:ext cx="1358900" cy="50800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7908"/>
              <a:gd name="ODFBottom" fmla="val 10000"/>
              <a:gd name="ODFWidth" fmla="val 7908"/>
              <a:gd name="ODFHeight" fmla="val 10000"/>
            </a:gdLst>
            <a:ahLst/>
            <a:cxnLst/>
            <a:rect l="OXMLTextRectL" t="OXMLTextRectT" r="OXMLTextRectR" b="OXMLTextRect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headEnd type="none" w="med" len="med"/>
            <a:tailEnd type="none" w="med" len="med"/>
          </a:ln>
        </p:spPr>
        <p:txBody>
          <a:bodyPr lIns="91440" tIns="45720" rIns="91440" bIns="45720"/>
          <a:lstStyle/>
          <a:p>
            <a:pPr algn="l"/>
            <a:endParaRPr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93" name="Shape 293"/>
          <p:cNvSpPr txBox="1">
            <a:spLocks noGrp="1"/>
          </p:cNvSpPr>
          <p:nvPr>
            <p:ph type="title" idx="4"/>
          </p:nvPr>
        </p:nvSpPr>
        <p:spPr>
          <a:xfrm>
            <a:off x="1942415" y="627407"/>
            <a:ext cx="6591983" cy="2880020"/>
          </a:xfrm>
          <a:prstGeom prst="rect">
            <a:avLst/>
          </a:prstGeom>
        </p:spPr>
        <p:txBody>
          <a:bodyPr anchor="ctr">
            <a:normAutofit/>
          </a:bodyPr>
          <a:lstStyle>
            <a:defPPr/>
            <a:lvl1pPr lvl="0" algn="l">
              <a:defRPr sz="4800" b="0"/>
            </a:lvl1pPr>
          </a:lstStyle>
          <a:p>
            <a:r>
              <a:t>Образец заголовка</a:t>
            </a:r>
          </a:p>
        </p:txBody>
      </p:sp>
      <p:sp>
        <p:nvSpPr>
          <p:cNvPr id="294" name="Shape 294"/>
          <p:cNvSpPr txBox="1">
            <a:spLocks noGrp="1"/>
          </p:cNvSpPr>
          <p:nvPr>
            <p:ph type="body" idx="10"/>
          </p:nvPr>
        </p:nvSpPr>
        <p:spPr>
          <a:xfrm>
            <a:off x="1942415" y="4343400"/>
            <a:ext cx="6591985" cy="838200"/>
          </a:xfrm>
          <a:prstGeom prst="rect">
            <a:avLst/>
          </a:prstGeom>
        </p:spPr>
        <p:txBody>
          <a:bodyPr anchor="b">
            <a:noAutofit/>
          </a:bodyPr>
          <a:lstStyle>
            <a:defPPr/>
            <a:lvl1pPr marL="0" lvl="0" indent="0">
              <a:buNone/>
              <a:defRPr sz="2400">
                <a:solidFill>
                  <a:schemeClr val="accent1"/>
                </a:solidFill>
              </a:defRPr>
            </a:lvl1pPr>
            <a:lvl2pPr marL="457200" lvl="1" indent="0">
              <a:buNone/>
            </a:lvl2pPr>
            <a:lvl3pPr marL="914400" lvl="2" indent="0">
              <a:buNone/>
            </a:lvl3pPr>
            <a:lvl4pPr marL="1371600" lvl="3" indent="0">
              <a:buNone/>
            </a:lvl4pPr>
            <a:lvl5pPr marL="1828800" lvl="4" indent="0">
              <a:buNone/>
            </a:lvl5pPr>
          </a:lstStyle>
          <a:p>
            <a:pPr lvl="0"/>
            <a:r>
              <a:t>Образец текста</a:t>
            </a:r>
          </a:p>
        </p:txBody>
      </p:sp>
      <p:sp>
        <p:nvSpPr>
          <p:cNvPr id="295" name="Shape 295"/>
          <p:cNvSpPr txBox="1">
            <a:spLocks noGrp="1"/>
          </p:cNvSpPr>
          <p:nvPr>
            <p:ph type="body" idx="9"/>
          </p:nvPr>
        </p:nvSpPr>
        <p:spPr>
          <a:xfrm>
            <a:off x="1942415" y="5181600"/>
            <a:ext cx="6591985" cy="729622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t>Образец текста</a:t>
            </a:r>
          </a:p>
        </p:txBody>
      </p:sp>
      <p:sp>
        <p:nvSpPr>
          <p:cNvPr id="296" name="Shape 29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11.02.2024</a:t>
            </a:r>
          </a:p>
        </p:txBody>
      </p:sp>
      <p:sp>
        <p:nvSpPr>
          <p:cNvPr id="297" name="Shape 29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298" name="Shape 298"/>
          <p:cNvSpPr txBox="1">
            <a:spLocks noGrp="1"/>
          </p:cNvSpPr>
          <p:nvPr>
            <p:ph type="sldNum" idx="12"/>
          </p:nvPr>
        </p:nvSpPr>
        <p:spPr>
          <a:xfrm>
            <a:off x="511175" y="4983163"/>
            <a:ext cx="585788" cy="3651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итата карточки имени">
    <p:spTree>
      <p:nvGrpSpPr>
        <p:cNvPr id="1" name="Group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/>
          <p:nvPr/>
        </p:nvSpPr>
        <p:spPr>
          <a:xfrm flipV="1">
            <a:off x="0" y="4910138"/>
            <a:ext cx="1358900" cy="50800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7908"/>
              <a:gd name="ODFBottom" fmla="val 10000"/>
              <a:gd name="ODFWidth" fmla="val 7908"/>
              <a:gd name="ODFHeight" fmla="val 10000"/>
            </a:gdLst>
            <a:ahLst/>
            <a:cxnLst/>
            <a:rect l="OXMLTextRectL" t="OXMLTextRectT" r="OXMLTextRectR" b="OXMLTextRect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headEnd type="none" w="med" len="med"/>
            <a:tailEnd type="none" w="med" len="med"/>
          </a:ln>
        </p:spPr>
        <p:txBody>
          <a:bodyPr lIns="91440" tIns="45720" rIns="91440" bIns="45720"/>
          <a:lstStyle/>
          <a:p>
            <a:pPr algn="l"/>
            <a:endParaRPr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21" name="Shape 321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lIns="91440" tIns="45720" rIns="91440" bIns="45720" anchor="ctr"/>
          <a:lstStyle/>
          <a:p>
            <a:pPr algn="l"/>
            <a:r>
              <a:rPr sz="8000">
                <a:solidFill>
                  <a:schemeClr val="accent1"/>
                </a:solidFill>
                <a:latin typeface="Arial"/>
                <a:ea typeface="Arial"/>
                <a:cs typeface="Arial"/>
              </a:rPr>
              <a:t>“</a:t>
            </a:r>
          </a:p>
        </p:txBody>
      </p:sp>
      <p:sp>
        <p:nvSpPr>
          <p:cNvPr id="322" name="Shape 322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lIns="91440" tIns="45720" rIns="91440" bIns="45720" anchor="ctr"/>
          <a:lstStyle/>
          <a:p>
            <a:pPr algn="l"/>
            <a:r>
              <a:rPr sz="8000">
                <a:solidFill>
                  <a:schemeClr val="accent1"/>
                </a:solidFill>
                <a:latin typeface="Arial"/>
                <a:ea typeface="Arial"/>
                <a:cs typeface="Arial"/>
              </a:rPr>
              <a:t>”</a:t>
            </a:r>
          </a:p>
        </p:txBody>
      </p:sp>
      <p:sp>
        <p:nvSpPr>
          <p:cNvPr id="323" name="Shape 323"/>
          <p:cNvSpPr txBox="1">
            <a:spLocks noGrp="1"/>
          </p:cNvSpPr>
          <p:nvPr>
            <p:ph type="title" idx="4"/>
          </p:nvPr>
        </p:nvSpPr>
        <p:spPr>
          <a:xfrm>
            <a:off x="2188123" y="609600"/>
            <a:ext cx="6109587" cy="2895600"/>
          </a:xfrm>
          <a:prstGeom prst="rect">
            <a:avLst/>
          </a:prstGeom>
        </p:spPr>
        <p:txBody>
          <a:bodyPr anchor="ctr">
            <a:normAutofit/>
          </a:bodyPr>
          <a:lstStyle>
            <a:defPPr/>
            <a:lvl1pPr lvl="0" algn="l">
              <a:defRPr sz="4800" b="0" cap="none"/>
            </a:lvl1pPr>
          </a:lstStyle>
          <a:p>
            <a:r>
              <a:t>Образец заголовка</a:t>
            </a:r>
          </a:p>
        </p:txBody>
      </p:sp>
      <p:sp>
        <p:nvSpPr>
          <p:cNvPr id="324" name="Shape 324"/>
          <p:cNvSpPr txBox="1">
            <a:spLocks noGrp="1"/>
          </p:cNvSpPr>
          <p:nvPr>
            <p:ph type="body" idx="10"/>
          </p:nvPr>
        </p:nvSpPr>
        <p:spPr>
          <a:xfrm>
            <a:off x="1942415" y="4343400"/>
            <a:ext cx="6688292" cy="838200"/>
          </a:xfrm>
          <a:prstGeom prst="rect">
            <a:avLst/>
          </a:prstGeom>
        </p:spPr>
        <p:txBody>
          <a:bodyPr anchor="b">
            <a:noAutofit/>
          </a:bodyPr>
          <a:lstStyle>
            <a:defPPr/>
            <a:lvl1pPr marL="0" lvl="0" indent="0">
              <a:buNone/>
              <a:defRPr sz="2400">
                <a:solidFill>
                  <a:schemeClr val="accent1"/>
                </a:solidFill>
              </a:defRPr>
            </a:lvl1pPr>
            <a:lvl2pPr marL="457200" lvl="1" indent="0">
              <a:buNone/>
            </a:lvl2pPr>
            <a:lvl3pPr marL="914400" lvl="2" indent="0">
              <a:buNone/>
            </a:lvl3pPr>
            <a:lvl4pPr marL="1371600" lvl="3" indent="0">
              <a:buNone/>
            </a:lvl4pPr>
            <a:lvl5pPr marL="1828800" lvl="4" indent="0">
              <a:buNone/>
            </a:lvl5pPr>
          </a:lstStyle>
          <a:p>
            <a:pPr lvl="0"/>
            <a:r>
              <a:t>Образец текста</a:t>
            </a:r>
          </a:p>
        </p:txBody>
      </p:sp>
      <p:sp>
        <p:nvSpPr>
          <p:cNvPr id="325" name="Shape 325"/>
          <p:cNvSpPr txBox="1">
            <a:spLocks noGrp="1"/>
          </p:cNvSpPr>
          <p:nvPr>
            <p:ph type="body" idx="9"/>
          </p:nvPr>
        </p:nvSpPr>
        <p:spPr>
          <a:xfrm>
            <a:off x="1942415" y="5181600"/>
            <a:ext cx="6688292" cy="729622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t>Образец текста</a:t>
            </a:r>
          </a:p>
        </p:txBody>
      </p:sp>
      <p:sp>
        <p:nvSpPr>
          <p:cNvPr id="326" name="Shape 32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11.02.2024</a:t>
            </a:r>
          </a:p>
        </p:txBody>
      </p:sp>
      <p:sp>
        <p:nvSpPr>
          <p:cNvPr id="327" name="Shape 32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328" name="Shape 328"/>
          <p:cNvSpPr txBox="1">
            <a:spLocks noGrp="1"/>
          </p:cNvSpPr>
          <p:nvPr>
            <p:ph type="sldNum" idx="12"/>
          </p:nvPr>
        </p:nvSpPr>
        <p:spPr>
          <a:xfrm>
            <a:off x="511175" y="4983163"/>
            <a:ext cx="585788" cy="3651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Group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/>
          <p:nvPr/>
        </p:nvSpPr>
        <p:spPr>
          <a:xfrm flipV="1">
            <a:off x="0" y="3167063"/>
            <a:ext cx="1358900" cy="50800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7908"/>
              <a:gd name="ODFBottom" fmla="val 10000"/>
              <a:gd name="ODFWidth" fmla="val 7908"/>
              <a:gd name="ODFHeight" fmla="val 10000"/>
            </a:gdLst>
            <a:ahLst/>
            <a:cxnLst/>
            <a:rect l="OXMLTextRectL" t="OXMLTextRectT" r="OXMLTextRectR" b="OXMLTextRect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headEnd type="none" w="med" len="med"/>
            <a:tailEnd type="none" w="med" len="med"/>
          </a:ln>
        </p:spPr>
        <p:txBody>
          <a:bodyPr lIns="91440" tIns="45720" rIns="91440" bIns="45720"/>
          <a:lstStyle/>
          <a:p>
            <a:pPr algn="l"/>
            <a:endParaRPr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26" name="Shape 426"/>
          <p:cNvSpPr txBox="1">
            <a:spLocks noGrp="1"/>
          </p:cNvSpPr>
          <p:nvPr>
            <p:ph type="title" idx="4"/>
          </p:nvPr>
        </p:nvSpPr>
        <p:spPr>
          <a:xfrm>
            <a:off x="1942415" y="609600"/>
            <a:ext cx="6591985" cy="3117040"/>
          </a:xfrm>
          <a:prstGeom prst="rect">
            <a:avLst/>
          </a:prstGeom>
        </p:spPr>
        <p:txBody>
          <a:bodyPr anchor="ctr">
            <a:normAutofit/>
          </a:bodyPr>
          <a:lstStyle>
            <a:defPPr/>
            <a:lvl1pPr lvl="0" algn="l">
              <a:defRPr sz="4800" b="0" cap="none"/>
            </a:lvl1pPr>
          </a:lstStyle>
          <a:p>
            <a:r>
              <a:t>Образец заголовка</a:t>
            </a:r>
          </a:p>
        </p:txBody>
      </p:sp>
      <p:sp>
        <p:nvSpPr>
          <p:cNvPr id="427" name="Shape 427"/>
          <p:cNvSpPr txBox="1">
            <a:spLocks noGrp="1"/>
          </p:cNvSpPr>
          <p:nvPr>
            <p:ph type="body" idx="5"/>
          </p:nvPr>
        </p:nvSpPr>
        <p:spPr>
          <a:xfrm>
            <a:off x="1942415" y="4354046"/>
            <a:ext cx="6591985" cy="1555864"/>
          </a:xfrm>
          <a:prstGeom prst="rect">
            <a:avLst/>
          </a:prstGeom>
        </p:spPr>
        <p:txBody>
          <a:bodyPr anchor="ctr">
            <a:normAutofit/>
          </a:bodyPr>
          <a:lstStyle>
            <a:defPPr/>
            <a:lvl1pPr marL="0" lv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lvl="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428" name="Shape 428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11.02.2024</a:t>
            </a:r>
          </a:p>
        </p:txBody>
      </p:sp>
      <p:sp>
        <p:nvSpPr>
          <p:cNvPr id="429" name="Shape 42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430" name="Shape 430"/>
          <p:cNvSpPr txBox="1">
            <a:spLocks noGrp="1"/>
          </p:cNvSpPr>
          <p:nvPr>
            <p:ph type="sldNum" idx="12"/>
          </p:nvPr>
        </p:nvSpPr>
        <p:spPr>
          <a:xfrm>
            <a:off x="511175" y="3244850"/>
            <a:ext cx="585788" cy="3651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Group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 txBox="1">
            <a:spLocks noGrp="1"/>
          </p:cNvSpPr>
          <p:nvPr>
            <p:ph type="title" idx="4"/>
          </p:nvPr>
        </p:nvSpPr>
        <p:spPr>
          <a:xfrm>
            <a:off x="685800" y="2130425"/>
            <a:ext cx="7770813" cy="1468437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433" name="Shape 43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wrap="square"/>
          <a:lstStyle>
            <a:defPPr/>
            <a:lvl1pPr lvl="0">
              <a:lnSpc>
                <a:spcPct val="93000"/>
              </a:lnSpc>
              <a:buClr>
                <a:srgbClr val="000000"/>
              </a:buClr>
              <a:buSzPts val="2000"/>
              <a:buFont typeface="Times New Roman"/>
              <a:buNone/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/>
          <p:nvPr/>
        </p:nvSpPr>
        <p:spPr>
          <a:xfrm flipV="1">
            <a:off x="0" y="711200"/>
            <a:ext cx="1358900" cy="50800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7908"/>
              <a:gd name="ODFBottom" fmla="val 10000"/>
              <a:gd name="ODFWidth" fmla="val 7908"/>
              <a:gd name="ODFHeight" fmla="val 10000"/>
            </a:gdLst>
            <a:ahLst/>
            <a:cxnLst/>
            <a:rect l="OXMLTextRectL" t="OXMLTextRectT" r="OXMLTextRectR" b="OXMLTextRect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headEnd type="none" w="med" len="med"/>
            <a:tailEnd type="none" w="med" len="med"/>
          </a:ln>
        </p:spPr>
        <p:txBody>
          <a:bodyPr lIns="91440" tIns="45720" rIns="91440" bIns="45720"/>
          <a:lstStyle/>
          <a:p>
            <a:pPr algn="l"/>
            <a:endParaRPr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50" name="Shape 45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451" name="Shape 451"/>
          <p:cNvSpPr txBox="1">
            <a:spLocks noGrp="1"/>
          </p:cNvSpPr>
          <p:nvPr>
            <p:ph type="body" idx="1"/>
          </p:nvPr>
        </p:nvSpPr>
        <p:spPr>
          <a:xfrm>
            <a:off x="1942415" y="2136706"/>
            <a:ext cx="3197530" cy="3767397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52" name="Shape 452"/>
          <p:cNvSpPr txBox="1">
            <a:spLocks noGrp="1"/>
          </p:cNvSpPr>
          <p:nvPr>
            <p:ph type="body" idx="8"/>
          </p:nvPr>
        </p:nvSpPr>
        <p:spPr>
          <a:xfrm>
            <a:off x="5337307" y="2136706"/>
            <a:ext cx="3197092" cy="3767397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53" name="Shape 45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11.02.2024</a:t>
            </a:r>
          </a:p>
        </p:txBody>
      </p:sp>
      <p:sp>
        <p:nvSpPr>
          <p:cNvPr id="454" name="Shape 45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455" name="Shape 45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/>
          <p:nvPr/>
        </p:nvSpPr>
        <p:spPr>
          <a:xfrm flipV="1">
            <a:off x="0" y="711200"/>
            <a:ext cx="1358900" cy="50800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7908"/>
              <a:gd name="ODFBottom" fmla="val 10000"/>
              <a:gd name="ODFWidth" fmla="val 7908"/>
              <a:gd name="ODFHeight" fmla="val 10000"/>
            </a:gdLst>
            <a:ahLst/>
            <a:cxnLst/>
            <a:rect l="OXMLTextRectL" t="OXMLTextRectT" r="OXMLTextRectR" b="OXMLTextRect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headEnd type="none" w="med" len="med"/>
            <a:tailEnd type="none" w="med" len="med"/>
          </a:ln>
        </p:spPr>
        <p:txBody>
          <a:bodyPr lIns="91440" tIns="45720" rIns="91440" bIns="45720"/>
          <a:lstStyle/>
          <a:p>
            <a:pPr algn="l"/>
            <a:endParaRPr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51" name="Shape 351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11.02.2024</a:t>
            </a:r>
          </a:p>
        </p:txBody>
      </p:sp>
      <p:sp>
        <p:nvSpPr>
          <p:cNvPr id="352" name="Shape 35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353" name="Shape 35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Group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/>
          <p:nvPr/>
        </p:nvSpPr>
        <p:spPr>
          <a:xfrm flipV="1">
            <a:off x="0" y="711200"/>
            <a:ext cx="1358900" cy="50800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7908"/>
              <a:gd name="ODFBottom" fmla="val 10000"/>
              <a:gd name="ODFWidth" fmla="val 7908"/>
              <a:gd name="ODFHeight" fmla="val 10000"/>
            </a:gdLst>
            <a:ahLst/>
            <a:cxnLst/>
            <a:rect l="OXMLTextRectL" t="OXMLTextRectT" r="OXMLTextRectR" b="OXMLTextRect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headEnd type="none" w="med" len="med"/>
            <a:tailEnd type="none" w="med" len="med"/>
          </a:ln>
        </p:spPr>
        <p:txBody>
          <a:bodyPr lIns="91440" tIns="45720" rIns="91440" bIns="45720"/>
          <a:lstStyle/>
          <a:p>
            <a:pPr algn="l"/>
            <a:endParaRPr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81" name="Shape 38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1"/>
          </a:xfrm>
          <a:prstGeom prst="rect">
            <a:avLst/>
          </a:prstGeom>
        </p:spPr>
        <p:txBody>
          <a:bodyPr anchor="b">
            <a:noAutofit/>
          </a:bodyPr>
          <a:lstStyle>
            <a:defPPr/>
            <a:lvl1pPr marL="0" lvl="0" indent="0">
              <a:buNone/>
              <a:defRPr sz="2400" b="0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383" name="Shape 383"/>
          <p:cNvSpPr txBox="1">
            <a:spLocks noGrp="1"/>
          </p:cNvSpPr>
          <p:nvPr>
            <p:ph type="body" idx="8"/>
          </p:nvPr>
        </p:nvSpPr>
        <p:spPr>
          <a:xfrm>
            <a:off x="1942415" y="2802888"/>
            <a:ext cx="3197531" cy="3105703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84" name="Shape 384"/>
          <p:cNvSpPr txBox="1">
            <a:spLocks noGrp="1"/>
          </p:cNvSpPr>
          <p:nvPr>
            <p:ph type="body" idx="14"/>
          </p:nvPr>
        </p:nvSpPr>
        <p:spPr>
          <a:xfrm>
            <a:off x="5656154" y="2223398"/>
            <a:ext cx="2873238" cy="576262"/>
          </a:xfrm>
          <a:prstGeom prst="rect">
            <a:avLst/>
          </a:prstGeom>
        </p:spPr>
        <p:txBody>
          <a:bodyPr anchor="b">
            <a:noAutofit/>
          </a:bodyPr>
          <a:lstStyle>
            <a:defPPr/>
            <a:lvl1pPr marL="0" lvl="0" indent="0">
              <a:buNone/>
              <a:defRPr sz="2400" b="0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385" name="Shape 385"/>
          <p:cNvSpPr txBox="1">
            <a:spLocks noGrp="1"/>
          </p:cNvSpPr>
          <p:nvPr>
            <p:ph type="body" idx="15"/>
          </p:nvPr>
        </p:nvSpPr>
        <p:spPr>
          <a:xfrm>
            <a:off x="5333715" y="2799660"/>
            <a:ext cx="3195679" cy="3105702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86" name="Shape 38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11.02.2024</a:t>
            </a:r>
          </a:p>
        </p:txBody>
      </p:sp>
      <p:sp>
        <p:nvSpPr>
          <p:cNvPr id="387" name="Shape 38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388" name="Shape 38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itle, Text and Object">
    <p:spTree>
      <p:nvGrpSpPr>
        <p:cNvPr id="1" name="Group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/>
        </p:nvSpPr>
        <p:spPr>
          <a:xfrm flipV="1">
            <a:off x="0" y="711200"/>
            <a:ext cx="1358900" cy="50800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7908"/>
              <a:gd name="ODFBottom" fmla="val 10000"/>
              <a:gd name="ODFWidth" fmla="val 7908"/>
              <a:gd name="ODFHeight" fmla="val 10000"/>
            </a:gdLst>
            <a:ahLst/>
            <a:cxnLst/>
            <a:rect l="OXMLTextRectL" t="OXMLTextRectT" r="OXMLTextRectR" b="OXMLTextRect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headEnd type="none" w="med" len="med"/>
            <a:tailEnd type="none" w="med" len="med"/>
          </a:ln>
        </p:spPr>
        <p:txBody>
          <a:bodyPr lIns="91440" tIns="45720" rIns="91440" bIns="45720"/>
          <a:lstStyle/>
          <a:p>
            <a:pPr algn="l"/>
            <a:endParaRPr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00" b="0"/>
            </a:lvl1pPr>
          </a:lstStyle>
          <a:p>
            <a:r>
              <a:t>Образец заголовка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4743494" y="446089"/>
            <a:ext cx="3790905" cy="5414963"/>
          </a:xfrm>
          <a:prstGeom prst="rect">
            <a:avLst/>
          </a:prstGeom>
        </p:spPr>
        <p:txBody>
          <a:bodyPr anchor="ctr">
            <a:normAutofit/>
          </a:bodyPr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body" idx="8"/>
          </p:nvPr>
        </p:nvSpPr>
        <p:spPr>
          <a:xfrm>
            <a:off x="1942415" y="1598613"/>
            <a:ext cx="2629584" cy="4262436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11.02.2024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itle and Picture">
    <p:spTree>
      <p:nvGrpSpPr>
        <p:cNvPr id="1" name="Group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/>
          <p:nvPr/>
        </p:nvSpPr>
        <p:spPr>
          <a:xfrm flipV="1">
            <a:off x="0" y="4910138"/>
            <a:ext cx="1358900" cy="50800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7908"/>
              <a:gd name="ODFBottom" fmla="val 10000"/>
              <a:gd name="ODFWidth" fmla="val 7908"/>
              <a:gd name="ODFHeight" fmla="val 10000"/>
            </a:gdLst>
            <a:ahLst/>
            <a:cxnLst/>
            <a:rect l="OXMLTextRectL" t="OXMLTextRectT" r="OXMLTextRectR" b="OXMLTextRect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headEnd type="none" w="med" len="med"/>
            <a:tailEnd type="none" w="med" len="med"/>
          </a:ln>
        </p:spPr>
        <p:txBody>
          <a:bodyPr lIns="91440" tIns="45720" rIns="91440" bIns="45720"/>
          <a:lstStyle/>
          <a:p>
            <a:pPr algn="l"/>
            <a:endParaRPr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18" name="Shape 418"/>
          <p:cNvSpPr txBox="1">
            <a:spLocks noGrp="1"/>
          </p:cNvSpPr>
          <p:nvPr>
            <p:ph type="title"/>
          </p:nvPr>
        </p:nvSpPr>
        <p:spPr>
          <a:xfrm>
            <a:off x="1942415" y="4800600"/>
            <a:ext cx="6591985" cy="566737"/>
          </a:xfrm>
          <a:prstGeom prst="rect">
            <a:avLst/>
          </a:prstGeom>
        </p:spPr>
        <p:txBody>
          <a:bodyPr anchor="b">
            <a:normAutofit/>
          </a:bodyPr>
          <a:lstStyle>
            <a:defPPr/>
            <a:lvl1pPr lvl="0" algn="l">
              <a:defRPr sz="2400" b="0"/>
            </a:lvl1pPr>
          </a:lstStyle>
          <a:p>
            <a:r>
              <a:t>Образец заголовка</a:t>
            </a:r>
          </a:p>
        </p:txBody>
      </p:sp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1942415" y="634965"/>
            <a:ext cx="6591985" cy="3854970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marL="0" lvl="0" indent="0" algn="ctr">
              <a:buNone/>
              <a:defRPr sz="1600"/>
            </a:lvl1pPr>
            <a:lvl2pPr marL="457200" lvl="1" indent="0">
              <a:buNone/>
              <a:defRPr sz="1600"/>
            </a:lvl2pPr>
            <a:lvl3pPr marL="914400" lvl="2" indent="0">
              <a:buNone/>
              <a:defRPr sz="1600"/>
            </a:lvl3pPr>
            <a:lvl4pPr marL="1371600" lvl="3" indent="0">
              <a:buNone/>
              <a:defRPr sz="1600"/>
            </a:lvl4pPr>
            <a:lvl5pPr marL="1828800" lvl="4" indent="0">
              <a:buNone/>
              <a:defRPr sz="1600"/>
            </a:lvl5pPr>
            <a:lvl6pPr marL="2286000" lvl="5" indent="0">
              <a:buNone/>
              <a:defRPr sz="1600"/>
            </a:lvl6pPr>
            <a:lvl7pPr marL="2743200" lvl="6" indent="0">
              <a:buNone/>
              <a:defRPr sz="1600"/>
            </a:lvl7pPr>
            <a:lvl8pPr marL="3200400" lvl="7" indent="0">
              <a:buNone/>
              <a:defRPr sz="1600"/>
            </a:lvl8pPr>
            <a:lvl9pPr marL="3657600" lvl="8" indent="0">
              <a:buNone/>
              <a:defRPr sz="1600"/>
            </a:lvl9pPr>
          </a:lstStyle>
          <a:p>
            <a:pPr lvl="0"/>
            <a:r>
              <a:t>Вставка рисунка</a:t>
            </a:r>
          </a:p>
        </p:txBody>
      </p:sp>
      <p:sp>
        <p:nvSpPr>
          <p:cNvPr id="420" name="Shape 420"/>
          <p:cNvSpPr txBox="1">
            <a:spLocks noGrp="1"/>
          </p:cNvSpPr>
          <p:nvPr>
            <p:ph type="body" idx="8"/>
          </p:nvPr>
        </p:nvSpPr>
        <p:spPr>
          <a:xfrm>
            <a:off x="1942415" y="5367338"/>
            <a:ext cx="6591985" cy="493712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marL="0" lvl="0" indent="0">
              <a:buNone/>
              <a:defRPr sz="12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421" name="Shape 421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11.02.2024</a:t>
            </a:r>
          </a:p>
        </p:txBody>
      </p:sp>
      <p:sp>
        <p:nvSpPr>
          <p:cNvPr id="422" name="Shape 42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423" name="Shape 423"/>
          <p:cNvSpPr txBox="1">
            <a:spLocks noGrp="1"/>
          </p:cNvSpPr>
          <p:nvPr>
            <p:ph type="sldNum" idx="12"/>
          </p:nvPr>
        </p:nvSpPr>
        <p:spPr>
          <a:xfrm>
            <a:off x="511175" y="4983163"/>
            <a:ext cx="585788" cy="3651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Group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hape 2"/>
          <p:cNvGrpSpPr/>
          <p:nvPr/>
        </p:nvGrpSpPr>
        <p:grpSpPr>
          <a:xfrm>
            <a:off x="0" y="228600"/>
            <a:ext cx="1981200" cy="6638925"/>
            <a:chOff x="0" y="0"/>
            <a:chExt cx="1981200" cy="6638925"/>
          </a:xfrm>
        </p:grpSpPr>
        <p:sp>
          <p:nvSpPr>
            <p:cNvPr id="3" name="Shape 3"/>
            <p:cNvSpPr/>
            <p:nvPr/>
          </p:nvSpPr>
          <p:spPr>
            <a:xfrm>
              <a:off x="0" y="2346324"/>
              <a:ext cx="69849" cy="627062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  <a:gd name="OXMLTextRectL" fmla="val T0"/>
                <a:gd name="OXMLTextRectT" fmla="val T1"/>
                <a:gd name="OXMLTextRectR" fmla="val T2"/>
                <a:gd name="OXMLTextRectB" fmla="val T3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2"/>
                <a:gd name="ODFBottom" fmla="val 136"/>
                <a:gd name="ODFWidth" fmla="val 22"/>
                <a:gd name="ODFHeight" fmla="val 136"/>
              </a:gdLst>
              <a:ahLst/>
              <a:cxnLst/>
              <a:rect l="OXMLTextRectL" t="OXMLTextRectT" r="OXMLTextRectR" b="OXMLTextRect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algn="l"/>
              <a:endParaRPr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Shape 4"/>
            <p:cNvSpPr/>
            <p:nvPr/>
          </p:nvSpPr>
          <p:spPr>
            <a:xfrm>
              <a:off x="88899" y="2927350"/>
              <a:ext cx="449262" cy="2322513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  <a:gd name="OXMLTextRectL" fmla="val T0"/>
                <a:gd name="OXMLTextRectT" fmla="val T1"/>
                <a:gd name="OXMLTextRectR" fmla="val T2"/>
                <a:gd name="OXMLTextRectB" fmla="val T3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40"/>
                <a:gd name="ODFBottom" fmla="val 504"/>
                <a:gd name="ODFWidth" fmla="val 140"/>
                <a:gd name="ODFHeight" fmla="val 504"/>
              </a:gdLst>
              <a:ahLst/>
              <a:cxnLst/>
              <a:rect l="OXMLTextRectL" t="OXMLTextRectT" r="OXMLTextRectR" b="OXMLTextRect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algn="l"/>
              <a:endParaRPr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Shape 5"/>
            <p:cNvSpPr/>
            <p:nvPr/>
          </p:nvSpPr>
          <p:spPr>
            <a:xfrm>
              <a:off x="560387" y="5218112"/>
              <a:ext cx="423862" cy="1420812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  <a:gd name="OXMLTextRectL" fmla="val T0"/>
                <a:gd name="OXMLTextRectT" fmla="val T1"/>
                <a:gd name="OXMLTextRectR" fmla="val T2"/>
                <a:gd name="OXMLTextRectB" fmla="val T3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32"/>
                <a:gd name="ODFBottom" fmla="val 308"/>
                <a:gd name="ODFWidth" fmla="val 132"/>
                <a:gd name="ODFHeight" fmla="val 308"/>
              </a:gdLst>
              <a:ahLst/>
              <a:cxnLst/>
              <a:rect l="OXMLTextRectL" t="OXMLTextRectT" r="OXMLTextRectR" b="OXMLTextRect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algn="l"/>
              <a:endParaRPr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Shape 6"/>
            <p:cNvSpPr/>
            <p:nvPr/>
          </p:nvSpPr>
          <p:spPr>
            <a:xfrm>
              <a:off x="666750" y="6275388"/>
              <a:ext cx="119063" cy="363537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  <a:gd name="OXMLTextRectL" fmla="val T0"/>
                <a:gd name="OXMLTextRectT" fmla="val T1"/>
                <a:gd name="OXMLTextRectR" fmla="val T2"/>
                <a:gd name="OXMLTextRectB" fmla="val T3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37"/>
                <a:gd name="ODFBottom" fmla="val 79"/>
                <a:gd name="ODFWidth" fmla="val 37"/>
                <a:gd name="ODFHeight" fmla="val 79"/>
              </a:gdLst>
              <a:ahLst/>
              <a:cxnLst/>
              <a:rect l="OXMLTextRectL" t="OXMLTextRectT" r="OXMLTextRectR" b="OXMLTextRect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algn="l"/>
              <a:endParaRPr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Shape 7"/>
            <p:cNvSpPr/>
            <p:nvPr/>
          </p:nvSpPr>
          <p:spPr>
            <a:xfrm>
              <a:off x="69849" y="2973388"/>
              <a:ext cx="571500" cy="3327400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  <a:gd name="OXMLTextRectL" fmla="val T0"/>
                <a:gd name="OXMLTextRectT" fmla="val T1"/>
                <a:gd name="OXMLTextRectR" fmla="val T2"/>
                <a:gd name="OXMLTextRectB" fmla="val T3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78"/>
                <a:gd name="ODFBottom" fmla="val 722"/>
                <a:gd name="ODFWidth" fmla="val 178"/>
                <a:gd name="ODFHeight" fmla="val 722"/>
              </a:gdLst>
              <a:ahLst/>
              <a:cxnLst/>
              <a:rect l="OXMLTextRectL" t="OXMLTextRectT" r="OXMLTextRectR" b="OXMLTextRect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algn="l"/>
              <a:endParaRPr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Shape 8"/>
            <p:cNvSpPr/>
            <p:nvPr/>
          </p:nvSpPr>
          <p:spPr>
            <a:xfrm>
              <a:off x="15874" y="0"/>
              <a:ext cx="73025" cy="2927350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  <a:gd name="OXMLTextRectL" fmla="val T0"/>
                <a:gd name="OXMLTextRectT" fmla="val T1"/>
                <a:gd name="OXMLTextRectR" fmla="val T2"/>
                <a:gd name="OXMLTextRectB" fmla="val T3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3"/>
                <a:gd name="ODFBottom" fmla="val 635"/>
                <a:gd name="ODFWidth" fmla="val 23"/>
                <a:gd name="ODFHeight" fmla="val 635"/>
              </a:gdLst>
              <a:ahLst/>
              <a:cxnLst/>
              <a:rect l="OXMLTextRectL" t="OXMLTextRectT" r="OXMLTextRectR" b="OXMLTextRect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algn="l"/>
              <a:endParaRPr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Shape 9"/>
            <p:cNvSpPr/>
            <p:nvPr/>
          </p:nvSpPr>
          <p:spPr>
            <a:xfrm>
              <a:off x="53974" y="2716213"/>
              <a:ext cx="55562" cy="493711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  <a:gd name="OXMLTextRectL" fmla="val T0"/>
                <a:gd name="OXMLTextRectT" fmla="val T1"/>
                <a:gd name="OXMLTextRectR" fmla="val T2"/>
                <a:gd name="OXMLTextRectB" fmla="val T3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7"/>
                <a:gd name="ODFBottom" fmla="val 107"/>
                <a:gd name="ODFWidth" fmla="val 17"/>
                <a:gd name="ODFHeight" fmla="val 107"/>
              </a:gdLst>
              <a:ahLst/>
              <a:cxnLst/>
              <a:rect l="OXMLTextRectL" t="OXMLTextRectT" r="OXMLTextRectR" b="OXMLTextRect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algn="l"/>
              <a:endParaRPr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Shape 10"/>
            <p:cNvSpPr/>
            <p:nvPr/>
          </p:nvSpPr>
          <p:spPr>
            <a:xfrm>
              <a:off x="534988" y="5249862"/>
              <a:ext cx="131761" cy="1025525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  <a:gd name="OXMLTextRectL" fmla="val T0"/>
                <a:gd name="OXMLTextRectT" fmla="val T1"/>
                <a:gd name="OXMLTextRectR" fmla="val T2"/>
                <a:gd name="OXMLTextRectB" fmla="val T3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41"/>
                <a:gd name="ODFBottom" fmla="val 222"/>
                <a:gd name="ODFWidth" fmla="val 41"/>
                <a:gd name="ODFHeight" fmla="val 222"/>
              </a:gdLst>
              <a:ahLst/>
              <a:cxnLst/>
              <a:rect l="OXMLTextRectL" t="OXMLTextRectT" r="OXMLTextRectR" b="OXMLTextRect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algn="l"/>
              <a:endParaRPr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Shape 11"/>
            <p:cNvSpPr/>
            <p:nvPr/>
          </p:nvSpPr>
          <p:spPr>
            <a:xfrm>
              <a:off x="538162" y="1169987"/>
              <a:ext cx="1443036" cy="4048123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  <a:gd name="OXMLTextRectL" fmla="val T0"/>
                <a:gd name="OXMLTextRectT" fmla="val T1"/>
                <a:gd name="OXMLTextRectR" fmla="val T2"/>
                <a:gd name="OXMLTextRectB" fmla="val T3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450"/>
                <a:gd name="ODFBottom" fmla="val 878"/>
                <a:gd name="ODFWidth" fmla="val 450"/>
                <a:gd name="ODFHeight" fmla="val 878"/>
              </a:gdLst>
              <a:ahLst/>
              <a:cxnLst/>
              <a:rect l="OXMLTextRectL" t="OXMLTextRectT" r="OXMLTextRectR" b="OXMLTextRect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algn="l"/>
              <a:endParaRPr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Shape 12"/>
            <p:cNvSpPr/>
            <p:nvPr/>
          </p:nvSpPr>
          <p:spPr>
            <a:xfrm>
              <a:off x="641349" y="6300787"/>
              <a:ext cx="112713" cy="338137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  <a:gd name="OXMLTextRectL" fmla="val T0"/>
                <a:gd name="OXMLTextRectT" fmla="val T1"/>
                <a:gd name="OXMLTextRectR" fmla="val T2"/>
                <a:gd name="OXMLTextRectB" fmla="val T3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35"/>
                <a:gd name="ODFBottom" fmla="val 73"/>
                <a:gd name="ODFWidth" fmla="val 35"/>
                <a:gd name="ODFHeight" fmla="val 73"/>
              </a:gdLst>
              <a:ahLst/>
              <a:cxnLst/>
              <a:rect l="OXMLTextRectL" t="OXMLTextRectT" r="OXMLTextRectR" b="OXMLTextRect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algn="l"/>
              <a:endParaRPr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Shape 13"/>
            <p:cNvSpPr/>
            <p:nvPr/>
          </p:nvSpPr>
          <p:spPr>
            <a:xfrm>
              <a:off x="534988" y="5130800"/>
              <a:ext cx="25399" cy="222249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  <a:gd name="OXMLTextRectL" fmla="val T0"/>
                <a:gd name="OXMLTextRectT" fmla="val T1"/>
                <a:gd name="OXMLTextRectR" fmla="val T2"/>
                <a:gd name="OXMLTextRectB" fmla="val T3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8"/>
                <a:gd name="ODFBottom" fmla="val 48"/>
                <a:gd name="ODFWidth" fmla="val 8"/>
                <a:gd name="ODFHeight" fmla="val 48"/>
              </a:gdLst>
              <a:ahLst/>
              <a:cxnLst/>
              <a:rect l="OXMLTextRectL" t="OXMLTextRectT" r="OXMLTextRectR" b="OXMLTextRect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algn="l"/>
              <a:endParaRPr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Shape 14"/>
            <p:cNvSpPr/>
            <p:nvPr/>
          </p:nvSpPr>
          <p:spPr>
            <a:xfrm>
              <a:off x="590550" y="6016625"/>
              <a:ext cx="165099" cy="622299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  <a:gd name="OXMLTextRectL" fmla="val T0"/>
                <a:gd name="OXMLTextRectT" fmla="val T1"/>
                <a:gd name="OXMLTextRectR" fmla="val T2"/>
                <a:gd name="OXMLTextRectB" fmla="val T3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52"/>
                <a:gd name="ODFBottom" fmla="val 135"/>
                <a:gd name="ODFWidth" fmla="val 52"/>
                <a:gd name="ODFHeight" fmla="val 135"/>
              </a:gdLst>
              <a:ahLst/>
              <a:cxnLst/>
              <a:rect l="OXMLTextRectL" t="OXMLTextRectT" r="OXMLTextRectR" b="OXMLTextRect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algn="l"/>
              <a:endParaRPr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" name="Shape 15"/>
          <p:cNvGrpSpPr/>
          <p:nvPr/>
        </p:nvGrpSpPr>
        <p:grpSpPr>
          <a:xfrm>
            <a:off x="20638" y="0"/>
            <a:ext cx="1952625" cy="6853238"/>
            <a:chOff x="0" y="0"/>
            <a:chExt cx="1952625" cy="6853238"/>
          </a:xfrm>
        </p:grpSpPr>
        <p:sp>
          <p:nvSpPr>
            <p:cNvPr id="16" name="Shape 16"/>
            <p:cNvSpPr/>
            <p:nvPr/>
          </p:nvSpPr>
          <p:spPr>
            <a:xfrm>
              <a:off x="0" y="0"/>
              <a:ext cx="409575" cy="4402138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  <a:gd name="OXMLTextRectL" fmla="val T0"/>
                <a:gd name="OXMLTextRectT" fmla="val T1"/>
                <a:gd name="OXMLTextRectR" fmla="val T2"/>
                <a:gd name="OXMLTextRectB" fmla="val T3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03"/>
                <a:gd name="ODFBottom" fmla="val 920"/>
                <a:gd name="ODFWidth" fmla="val 103"/>
                <a:gd name="ODFHeight" fmla="val 920"/>
              </a:gdLst>
              <a:ahLst/>
              <a:cxnLst/>
              <a:rect l="OXMLTextRectL" t="OXMLTextRectT" r="OXMLTextRectR" b="OXMLTextRect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algn="l"/>
              <a:endParaRPr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Shape 17"/>
            <p:cNvSpPr/>
            <p:nvPr/>
          </p:nvSpPr>
          <p:spPr>
            <a:xfrm>
              <a:off x="433386" y="4316412"/>
              <a:ext cx="350838" cy="1581150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  <a:gd name="OXMLTextRectL" fmla="val T0"/>
                <a:gd name="OXMLTextRectT" fmla="val T1"/>
                <a:gd name="OXMLTextRectR" fmla="val T2"/>
                <a:gd name="OXMLTextRectB" fmla="val T3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88"/>
                <a:gd name="ODFBottom" fmla="val 330"/>
                <a:gd name="ODFWidth" fmla="val 88"/>
                <a:gd name="ODFHeight" fmla="val 330"/>
              </a:gdLst>
              <a:ahLst/>
              <a:cxnLst/>
              <a:rect l="OXMLTextRectL" t="OXMLTextRectT" r="OXMLTextRectR" b="OXMLTextRect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algn="l"/>
              <a:endParaRPr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Shape 18"/>
            <p:cNvSpPr/>
            <p:nvPr/>
          </p:nvSpPr>
          <p:spPr>
            <a:xfrm>
              <a:off x="811211" y="5862637"/>
              <a:ext cx="357188" cy="990600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  <a:gd name="OXMLTextRectL" fmla="val T0"/>
                <a:gd name="OXMLTextRectT" fmla="val T1"/>
                <a:gd name="OXMLTextRectR" fmla="val T2"/>
                <a:gd name="OXMLTextRectB" fmla="val T3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90"/>
                <a:gd name="ODFBottom" fmla="val 207"/>
                <a:gd name="ODFWidth" fmla="val 90"/>
                <a:gd name="ODFHeight" fmla="val 207"/>
              </a:gdLst>
              <a:ahLst/>
              <a:cxnLst/>
              <a:rect l="OXMLTextRectL" t="OXMLTextRectT" r="OXMLTextRectR" b="OXMLTextRect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algn="l"/>
              <a:endParaRPr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Shape 19"/>
            <p:cNvSpPr/>
            <p:nvPr/>
          </p:nvSpPr>
          <p:spPr>
            <a:xfrm>
              <a:off x="409575" y="4364038"/>
              <a:ext cx="457200" cy="2236787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  <a:gd name="OXMLTextRectL" fmla="val T0"/>
                <a:gd name="OXMLTextRectT" fmla="val T1"/>
                <a:gd name="OXMLTextRectR" fmla="val T2"/>
                <a:gd name="OXMLTextRectB" fmla="val T3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15"/>
                <a:gd name="ODFBottom" fmla="val 467"/>
                <a:gd name="ODFWidth" fmla="val 115"/>
                <a:gd name="ODFHeight" fmla="val 467"/>
              </a:gdLst>
              <a:ahLst/>
              <a:cxnLst/>
              <a:rect l="OXMLTextRectL" t="OXMLTextRectT" r="OXMLTextRectR" b="OXMLTextRect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algn="l"/>
              <a:endParaRPr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Shape 20"/>
            <p:cNvSpPr/>
            <p:nvPr/>
          </p:nvSpPr>
          <p:spPr>
            <a:xfrm>
              <a:off x="365125" y="1289049"/>
              <a:ext cx="144461" cy="3027363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  <a:gd name="OXMLTextRectL" fmla="val T0"/>
                <a:gd name="OXMLTextRectT" fmla="val T1"/>
                <a:gd name="OXMLTextRectR" fmla="val T2"/>
                <a:gd name="OXMLTextRectB" fmla="val T3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36"/>
                <a:gd name="ODFBottom" fmla="val 633"/>
                <a:gd name="ODFWidth" fmla="val 36"/>
                <a:gd name="ODFHeight" fmla="val 633"/>
              </a:gdLst>
              <a:ahLst/>
              <a:cxnLst/>
              <a:rect l="OXMLTextRectL" t="OXMLTextRectT" r="OXMLTextRectR" b="OXMLTextRect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algn="l"/>
              <a:endParaRPr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Shape 21"/>
            <p:cNvSpPr/>
            <p:nvPr/>
          </p:nvSpPr>
          <p:spPr>
            <a:xfrm>
              <a:off x="898525" y="6572250"/>
              <a:ext cx="111125" cy="280988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  <a:gd name="OXMLTextRectL" fmla="val T0"/>
                <a:gd name="OXMLTextRectT" fmla="val T1"/>
                <a:gd name="OXMLTextRectR" fmla="val T2"/>
                <a:gd name="OXMLTextRectB" fmla="val T3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8"/>
                <a:gd name="ODFBottom" fmla="val 59"/>
                <a:gd name="ODFWidth" fmla="val 28"/>
                <a:gd name="ODFHeight" fmla="val 59"/>
              </a:gdLst>
              <a:ahLst/>
              <a:cxnLst/>
              <a:rect l="OXMLTextRectL" t="OXMLTextRectT" r="OXMLTextRectR" b="OXMLTextRect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algn="l"/>
              <a:endParaRPr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Shape 22"/>
            <p:cNvSpPr/>
            <p:nvPr/>
          </p:nvSpPr>
          <p:spPr>
            <a:xfrm>
              <a:off x="393700" y="4106863"/>
              <a:ext cx="68261" cy="512762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  <a:gd name="OXMLTextRectL" fmla="val T0"/>
                <a:gd name="OXMLTextRectT" fmla="val T1"/>
                <a:gd name="OXMLTextRectR" fmla="val T2"/>
                <a:gd name="OXMLTextRectB" fmla="val T3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7"/>
                <a:gd name="ODFBottom" fmla="val 107"/>
                <a:gd name="ODFWidth" fmla="val 17"/>
                <a:gd name="ODFHeight" fmla="val 107"/>
              </a:gdLst>
              <a:ahLst/>
              <a:cxnLst/>
              <a:rect l="OXMLTextRectL" t="OXMLTextRectT" r="OXMLTextRectR" b="OXMLTextRect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algn="l"/>
              <a:endParaRPr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Shape 23"/>
            <p:cNvSpPr/>
            <p:nvPr/>
          </p:nvSpPr>
          <p:spPr>
            <a:xfrm>
              <a:off x="784225" y="3144838"/>
              <a:ext cx="1168400" cy="2717800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  <a:gd name="OXMLTextRectL" fmla="val T0"/>
                <a:gd name="OXMLTextRectT" fmla="val T1"/>
                <a:gd name="OXMLTextRectR" fmla="val T2"/>
                <a:gd name="OXMLTextRectB" fmla="val T3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94"/>
                <a:gd name="ODFBottom" fmla="val 568"/>
                <a:gd name="ODFWidth" fmla="val 294"/>
                <a:gd name="ODFHeight" fmla="val 568"/>
              </a:gdLst>
              <a:ahLst/>
              <a:cxnLst/>
              <a:rect l="OXMLTextRectL" t="OXMLTextRectT" r="OXMLTextRectR" b="OXMLTextRect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algn="l"/>
              <a:endParaRPr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Shape 24"/>
            <p:cNvSpPr/>
            <p:nvPr/>
          </p:nvSpPr>
          <p:spPr>
            <a:xfrm>
              <a:off x="866775" y="6600824"/>
              <a:ext cx="100011" cy="252414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  <a:gd name="OXMLTextRectL" fmla="val T0"/>
                <a:gd name="OXMLTextRectT" fmla="val T1"/>
                <a:gd name="OXMLTextRectR" fmla="val T2"/>
                <a:gd name="OXMLTextRectB" fmla="val T3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5"/>
                <a:gd name="ODFBottom" fmla="val 53"/>
                <a:gd name="ODFWidth" fmla="val 25"/>
                <a:gd name="ODFHeight" fmla="val 53"/>
              </a:gdLst>
              <a:ahLst/>
              <a:cxnLst/>
              <a:rect l="OXMLTextRectL" t="OXMLTextRectT" r="OXMLTextRectR" b="OXMLTextRect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algn="l"/>
              <a:endParaRPr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Shape 25"/>
            <p:cNvSpPr/>
            <p:nvPr/>
          </p:nvSpPr>
          <p:spPr>
            <a:xfrm>
              <a:off x="784225" y="5897562"/>
              <a:ext cx="114300" cy="674687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  <a:gd name="OXMLTextRectL" fmla="val T0"/>
                <a:gd name="OXMLTextRectT" fmla="val T1"/>
                <a:gd name="OXMLTextRectR" fmla="val T2"/>
                <a:gd name="OXMLTextRectB" fmla="val T3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9"/>
                <a:gd name="ODFBottom" fmla="val 141"/>
                <a:gd name="ODFWidth" fmla="val 29"/>
                <a:gd name="ODFHeight" fmla="val 141"/>
              </a:gdLst>
              <a:ahLst/>
              <a:cxnLst/>
              <a:rect l="OXMLTextRectL" t="OXMLTextRectT" r="OXMLTextRectR" b="OXMLTextRect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algn="l"/>
              <a:endParaRPr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Shape 26"/>
            <p:cNvSpPr/>
            <p:nvPr/>
          </p:nvSpPr>
          <p:spPr>
            <a:xfrm>
              <a:off x="784225" y="5772149"/>
              <a:ext cx="31750" cy="228599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  <a:gd name="OXMLTextRectL" fmla="val T0"/>
                <a:gd name="OXMLTextRectT" fmla="val T1"/>
                <a:gd name="OXMLTextRectR" fmla="val T2"/>
                <a:gd name="OXMLTextRectB" fmla="val T3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8"/>
                <a:gd name="ODFBottom" fmla="val 48"/>
                <a:gd name="ODFWidth" fmla="val 8"/>
                <a:gd name="ODFHeight" fmla="val 48"/>
              </a:gdLst>
              <a:ahLst/>
              <a:cxnLst/>
              <a:rect l="OXMLTextRectL" t="OXMLTextRectT" r="OXMLTextRectR" b="OXMLTextRect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algn="l"/>
              <a:endParaRPr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Shape 27"/>
            <p:cNvSpPr/>
            <p:nvPr/>
          </p:nvSpPr>
          <p:spPr>
            <a:xfrm>
              <a:off x="811211" y="6323013"/>
              <a:ext cx="174625" cy="530224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  <a:gd name="OXMLTextRectL" fmla="val T0"/>
                <a:gd name="OXMLTextRectT" fmla="val T1"/>
                <a:gd name="OXMLTextRectR" fmla="val T2"/>
                <a:gd name="OXMLTextRectB" fmla="val T3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44"/>
                <a:gd name="ODFBottom" fmla="val 111"/>
                <a:gd name="ODFWidth" fmla="val 44"/>
                <a:gd name="ODFHeight" fmla="val 111"/>
              </a:gdLst>
              <a:ahLst/>
              <a:cxnLst/>
              <a:rect l="OXMLTextRectL" t="OXMLTextRectT" r="OXMLTextRectR" b="OXMLTextRect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algn="l"/>
              <a:endParaRPr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8" name="Shape 28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</p:sp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1944688" y="623888"/>
            <a:ext cx="6589711" cy="1281112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91440" tIns="45720" rIns="91440" bIns="45720" anchor="t"/>
          <a:lstStyle/>
          <a:p>
            <a:pPr lvl="0"/>
            <a:r>
              <a:t>Образец заголовка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943100" y="2133600"/>
            <a:ext cx="6591300" cy="3886200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91440" tIns="45720" rIns="91440" bIns="45720" anchor="t"/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dt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lvl="0" algn="r">
              <a:defRPr sz="9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286000" lvl="5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743200" lvl="6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200400" lvl="7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657600" lvl="8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t>11.02.2024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ftr" idx="3"/>
          </p:nvPr>
        </p:nvSpPr>
        <p:spPr>
          <a:xfrm>
            <a:off x="1943100" y="6135688"/>
            <a:ext cx="5716587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lvl="0" algn="l">
              <a:defRPr sz="9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286000" lvl="5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743200" lvl="6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200400" lvl="7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657600" lvl="8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4"/>
          </p:nvPr>
        </p:nvSpPr>
        <p:spPr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lvl="0" algn="r">
              <a:defRPr sz="20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286000" lvl="5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743200" lvl="6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200400" lvl="7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657600" lvl="8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</p:sldLayoutIdLst>
  <p:txStyles>
    <p:titleStyle>
      <a:defPPr/>
      <a:lvl1pPr lvl="0" algn="l">
        <a:defRPr sz="3600">
          <a:solidFill>
            <a:srgbClr val="1581AA"/>
          </a:solidFill>
          <a:latin typeface="+mj-lt"/>
          <a:ea typeface="+mj-ea"/>
          <a:cs typeface="+mj-cs"/>
        </a:defRPr>
      </a:lvl1pPr>
      <a:lvl2pPr lvl="1" algn="l">
        <a:defRPr sz="3600">
          <a:solidFill>
            <a:srgbClr val="1581AA"/>
          </a:solidFill>
          <a:latin typeface="Century Gothic"/>
          <a:ea typeface="Century Gothic"/>
          <a:cs typeface="Century Gothic"/>
        </a:defRPr>
      </a:lvl2pPr>
      <a:lvl3pPr lvl="2" algn="l">
        <a:defRPr sz="3600">
          <a:solidFill>
            <a:srgbClr val="1581AA"/>
          </a:solidFill>
          <a:latin typeface="Century Gothic"/>
          <a:ea typeface="Century Gothic"/>
          <a:cs typeface="Century Gothic"/>
        </a:defRPr>
      </a:lvl3pPr>
      <a:lvl4pPr lvl="3" algn="l">
        <a:defRPr sz="3600">
          <a:solidFill>
            <a:srgbClr val="1581AA"/>
          </a:solidFill>
          <a:latin typeface="Century Gothic"/>
          <a:ea typeface="Century Gothic"/>
          <a:cs typeface="Century Gothic"/>
        </a:defRPr>
      </a:lvl4pPr>
      <a:lvl5pPr lvl="4" algn="l">
        <a:defRPr sz="3600">
          <a:solidFill>
            <a:srgbClr val="1581AA"/>
          </a:solidFill>
          <a:latin typeface="Century Gothic"/>
          <a:ea typeface="Century Gothic"/>
          <a:cs typeface="Century Gothic"/>
        </a:defRPr>
      </a:lvl5pPr>
      <a:lvl6pPr lvl="5">
        <a:defRPr>
          <a:solidFill>
            <a:schemeClr val="tx2"/>
          </a:solidFill>
        </a:defRPr>
      </a:lvl6pPr>
      <a:lvl7pPr lvl="6">
        <a:defRPr>
          <a:solidFill>
            <a:schemeClr val="tx2"/>
          </a:solidFill>
        </a:defRPr>
      </a:lvl7pPr>
      <a:lvl8pPr lvl="7">
        <a:defRPr>
          <a:solidFill>
            <a:schemeClr val="tx2"/>
          </a:solidFill>
        </a:defRPr>
      </a:lvl8pPr>
      <a:lvl9pPr lvl="8">
        <a:defRPr>
          <a:solidFill>
            <a:schemeClr val="tx2"/>
          </a:solidFill>
        </a:defRPr>
      </a:lvl9pPr>
    </p:titleStyle>
    <p:bodyStyle>
      <a:defPPr/>
      <a:lvl1pPr marL="342900" lvl="0" indent="-342900" algn="l">
        <a:spcBef>
          <a:spcPts val="1000"/>
        </a:spcBef>
        <a:buClr>
          <a:schemeClr val="accent1"/>
        </a:buClr>
        <a:buFont typeface="Wingdings 3"/>
        <a:buChar char=""/>
        <a:defRPr>
          <a:solidFill>
            <a:srgbClr val="404040"/>
          </a:solidFill>
          <a:latin typeface="+mn-lt"/>
          <a:ea typeface="+mn-ea"/>
          <a:cs typeface="+mn-cs"/>
        </a:defRPr>
      </a:lvl1pPr>
      <a:lvl2pPr marL="742950" lvl="1" indent="-285750" algn="l">
        <a:spcBef>
          <a:spcPts val="1000"/>
        </a:spcBef>
        <a:buClr>
          <a:schemeClr val="accent1"/>
        </a:buClr>
        <a:buFont typeface="Wingdings 3"/>
        <a:buChar char=""/>
        <a:defRPr sz="1600">
          <a:solidFill>
            <a:srgbClr val="404040"/>
          </a:solidFill>
          <a:latin typeface="+mn-lt"/>
          <a:ea typeface="+mn-ea"/>
          <a:cs typeface="+mn-cs"/>
        </a:defRPr>
      </a:lvl2pPr>
      <a:lvl3pPr marL="1143000" lvl="2" indent="-228600" algn="l">
        <a:spcBef>
          <a:spcPts val="1000"/>
        </a:spcBef>
        <a:buClr>
          <a:schemeClr val="accent1"/>
        </a:buClr>
        <a:buFont typeface="Wingdings 3"/>
        <a:buChar char=""/>
        <a:defRPr sz="1400">
          <a:solidFill>
            <a:srgbClr val="404040"/>
          </a:solidFill>
          <a:latin typeface="+mn-lt"/>
          <a:ea typeface="+mn-ea"/>
          <a:cs typeface="+mn-cs"/>
        </a:defRPr>
      </a:lvl3pPr>
      <a:lvl4pPr marL="1600200" lvl="3" indent="-228600" algn="l">
        <a:spcBef>
          <a:spcPts val="1000"/>
        </a:spcBef>
        <a:buClr>
          <a:schemeClr val="accent1"/>
        </a:buClr>
        <a:buFont typeface="Wingdings 3"/>
        <a:buChar char=""/>
        <a:defRPr sz="1200">
          <a:solidFill>
            <a:srgbClr val="404040"/>
          </a:solidFill>
          <a:latin typeface="+mn-lt"/>
          <a:ea typeface="+mn-ea"/>
          <a:cs typeface="+mn-cs"/>
        </a:defRPr>
      </a:lvl4pPr>
      <a:lvl5pPr marL="2057400" lvl="4" indent="-228600" algn="l">
        <a:spcBef>
          <a:spcPts val="1000"/>
        </a:spcBef>
        <a:buClr>
          <a:schemeClr val="accent1"/>
        </a:buClr>
        <a:buFont typeface="Wingdings 3"/>
        <a:buChar char=""/>
        <a:defRPr sz="1200">
          <a:solidFill>
            <a:srgbClr val="404040"/>
          </a:solidFill>
          <a:latin typeface="+mn-lt"/>
          <a:ea typeface="+mn-ea"/>
          <a:cs typeface="+mn-cs"/>
        </a:defRPr>
      </a:lvl5pPr>
      <a:lvl6pPr marL="2514600" lvl="5" indent="-228600" algn="l">
        <a:spcBef>
          <a:spcPts val="1000"/>
        </a:spcBef>
        <a:spcAft>
          <a:spcPts val="0"/>
        </a:spcAft>
        <a:buClr>
          <a:schemeClr val="accent1"/>
        </a:buClr>
        <a:buFont typeface="Wingdings 3"/>
        <a:buChar char="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lvl="6" indent="-228600" algn="l">
        <a:spcBef>
          <a:spcPts val="1000"/>
        </a:spcBef>
        <a:spcAft>
          <a:spcPts val="0"/>
        </a:spcAft>
        <a:buClr>
          <a:schemeClr val="accent1"/>
        </a:buClr>
        <a:buFont typeface="Wingdings 3"/>
        <a:buChar char="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lvl="7" indent="-228600" algn="l">
        <a:spcBef>
          <a:spcPts val="1000"/>
        </a:spcBef>
        <a:spcAft>
          <a:spcPts val="0"/>
        </a:spcAft>
        <a:buClr>
          <a:schemeClr val="accent1"/>
        </a:buClr>
        <a:buFont typeface="Wingdings 3"/>
        <a:buChar char="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lvl="8" indent="-228600" algn="l">
        <a:spcBef>
          <a:spcPts val="1000"/>
        </a:spcBef>
        <a:spcAft>
          <a:spcPts val="0"/>
        </a:spcAft>
        <a:buClr>
          <a:schemeClr val="accent1"/>
        </a:buClr>
        <a:buFont typeface="Wingdings 3"/>
        <a:buChar char="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Group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Shape 35"/>
          <p:cNvGrpSpPr/>
          <p:nvPr/>
        </p:nvGrpSpPr>
        <p:grpSpPr>
          <a:xfrm>
            <a:off x="0" y="228600"/>
            <a:ext cx="1981200" cy="6638925"/>
            <a:chOff x="0" y="0"/>
            <a:chExt cx="1981200" cy="6638925"/>
          </a:xfrm>
        </p:grpSpPr>
        <p:sp>
          <p:nvSpPr>
            <p:cNvPr id="36" name="Shape 36"/>
            <p:cNvSpPr/>
            <p:nvPr/>
          </p:nvSpPr>
          <p:spPr>
            <a:xfrm>
              <a:off x="0" y="2346324"/>
              <a:ext cx="69849" cy="627062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  <a:gd name="OXMLTextRectL" fmla="val T0"/>
                <a:gd name="OXMLTextRectT" fmla="val T1"/>
                <a:gd name="OXMLTextRectR" fmla="val T2"/>
                <a:gd name="OXMLTextRectB" fmla="val T3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2"/>
                <a:gd name="ODFBottom" fmla="val 136"/>
                <a:gd name="ODFWidth" fmla="val 22"/>
                <a:gd name="ODFHeight" fmla="val 136"/>
              </a:gdLst>
              <a:ahLst/>
              <a:cxnLst/>
              <a:rect l="OXMLTextRectL" t="OXMLTextRectT" r="OXMLTextRectR" b="OXMLTextRect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algn="l"/>
              <a:endParaRPr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Shape 37"/>
            <p:cNvSpPr/>
            <p:nvPr/>
          </p:nvSpPr>
          <p:spPr>
            <a:xfrm>
              <a:off x="88899" y="2927350"/>
              <a:ext cx="449262" cy="2322513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  <a:gd name="OXMLTextRectL" fmla="val T0"/>
                <a:gd name="OXMLTextRectT" fmla="val T1"/>
                <a:gd name="OXMLTextRectR" fmla="val T2"/>
                <a:gd name="OXMLTextRectB" fmla="val T3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40"/>
                <a:gd name="ODFBottom" fmla="val 504"/>
                <a:gd name="ODFWidth" fmla="val 140"/>
                <a:gd name="ODFHeight" fmla="val 504"/>
              </a:gdLst>
              <a:ahLst/>
              <a:cxnLst/>
              <a:rect l="OXMLTextRectL" t="OXMLTextRectT" r="OXMLTextRectR" b="OXMLTextRect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algn="l"/>
              <a:endParaRPr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Shape 38"/>
            <p:cNvSpPr/>
            <p:nvPr/>
          </p:nvSpPr>
          <p:spPr>
            <a:xfrm>
              <a:off x="560387" y="5218112"/>
              <a:ext cx="423862" cy="1420812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  <a:gd name="OXMLTextRectL" fmla="val T0"/>
                <a:gd name="OXMLTextRectT" fmla="val T1"/>
                <a:gd name="OXMLTextRectR" fmla="val T2"/>
                <a:gd name="OXMLTextRectB" fmla="val T3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32"/>
                <a:gd name="ODFBottom" fmla="val 308"/>
                <a:gd name="ODFWidth" fmla="val 132"/>
                <a:gd name="ODFHeight" fmla="val 308"/>
              </a:gdLst>
              <a:ahLst/>
              <a:cxnLst/>
              <a:rect l="OXMLTextRectL" t="OXMLTextRectT" r="OXMLTextRectR" b="OXMLTextRect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algn="l"/>
              <a:endParaRPr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Shape 39"/>
            <p:cNvSpPr/>
            <p:nvPr/>
          </p:nvSpPr>
          <p:spPr>
            <a:xfrm>
              <a:off x="666750" y="6275388"/>
              <a:ext cx="119063" cy="363537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  <a:gd name="OXMLTextRectL" fmla="val T0"/>
                <a:gd name="OXMLTextRectT" fmla="val T1"/>
                <a:gd name="OXMLTextRectR" fmla="val T2"/>
                <a:gd name="OXMLTextRectB" fmla="val T3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37"/>
                <a:gd name="ODFBottom" fmla="val 79"/>
                <a:gd name="ODFWidth" fmla="val 37"/>
                <a:gd name="ODFHeight" fmla="val 79"/>
              </a:gdLst>
              <a:ahLst/>
              <a:cxnLst/>
              <a:rect l="OXMLTextRectL" t="OXMLTextRectT" r="OXMLTextRectR" b="OXMLTextRect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algn="l"/>
              <a:endParaRPr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Shape 40"/>
            <p:cNvSpPr/>
            <p:nvPr/>
          </p:nvSpPr>
          <p:spPr>
            <a:xfrm>
              <a:off x="69849" y="2973388"/>
              <a:ext cx="571500" cy="3327400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  <a:gd name="OXMLTextRectL" fmla="val T0"/>
                <a:gd name="OXMLTextRectT" fmla="val T1"/>
                <a:gd name="OXMLTextRectR" fmla="val T2"/>
                <a:gd name="OXMLTextRectB" fmla="val T3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78"/>
                <a:gd name="ODFBottom" fmla="val 722"/>
                <a:gd name="ODFWidth" fmla="val 178"/>
                <a:gd name="ODFHeight" fmla="val 722"/>
              </a:gdLst>
              <a:ahLst/>
              <a:cxnLst/>
              <a:rect l="OXMLTextRectL" t="OXMLTextRectT" r="OXMLTextRectR" b="OXMLTextRect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algn="l"/>
              <a:endParaRPr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Shape 41"/>
            <p:cNvSpPr/>
            <p:nvPr/>
          </p:nvSpPr>
          <p:spPr>
            <a:xfrm>
              <a:off x="15874" y="0"/>
              <a:ext cx="73025" cy="2927350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  <a:gd name="OXMLTextRectL" fmla="val T0"/>
                <a:gd name="OXMLTextRectT" fmla="val T1"/>
                <a:gd name="OXMLTextRectR" fmla="val T2"/>
                <a:gd name="OXMLTextRectB" fmla="val T3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3"/>
                <a:gd name="ODFBottom" fmla="val 635"/>
                <a:gd name="ODFWidth" fmla="val 23"/>
                <a:gd name="ODFHeight" fmla="val 635"/>
              </a:gdLst>
              <a:ahLst/>
              <a:cxnLst/>
              <a:rect l="OXMLTextRectL" t="OXMLTextRectT" r="OXMLTextRectR" b="OXMLTextRect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algn="l"/>
              <a:endParaRPr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Shape 42"/>
            <p:cNvSpPr/>
            <p:nvPr/>
          </p:nvSpPr>
          <p:spPr>
            <a:xfrm>
              <a:off x="53974" y="2716213"/>
              <a:ext cx="55562" cy="493711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  <a:gd name="OXMLTextRectL" fmla="val T0"/>
                <a:gd name="OXMLTextRectT" fmla="val T1"/>
                <a:gd name="OXMLTextRectR" fmla="val T2"/>
                <a:gd name="OXMLTextRectB" fmla="val T3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7"/>
                <a:gd name="ODFBottom" fmla="val 107"/>
                <a:gd name="ODFWidth" fmla="val 17"/>
                <a:gd name="ODFHeight" fmla="val 107"/>
              </a:gdLst>
              <a:ahLst/>
              <a:cxnLst/>
              <a:rect l="OXMLTextRectL" t="OXMLTextRectT" r="OXMLTextRectR" b="OXMLTextRect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algn="l"/>
              <a:endParaRPr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Shape 43"/>
            <p:cNvSpPr/>
            <p:nvPr/>
          </p:nvSpPr>
          <p:spPr>
            <a:xfrm>
              <a:off x="534988" y="5249862"/>
              <a:ext cx="131761" cy="1025525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  <a:gd name="OXMLTextRectL" fmla="val T0"/>
                <a:gd name="OXMLTextRectT" fmla="val T1"/>
                <a:gd name="OXMLTextRectR" fmla="val T2"/>
                <a:gd name="OXMLTextRectB" fmla="val T3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41"/>
                <a:gd name="ODFBottom" fmla="val 222"/>
                <a:gd name="ODFWidth" fmla="val 41"/>
                <a:gd name="ODFHeight" fmla="val 222"/>
              </a:gdLst>
              <a:ahLst/>
              <a:cxnLst/>
              <a:rect l="OXMLTextRectL" t="OXMLTextRectT" r="OXMLTextRectR" b="OXMLTextRect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algn="l"/>
              <a:endParaRPr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Shape 44"/>
            <p:cNvSpPr/>
            <p:nvPr/>
          </p:nvSpPr>
          <p:spPr>
            <a:xfrm>
              <a:off x="538162" y="1169987"/>
              <a:ext cx="1443036" cy="4048123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  <a:gd name="OXMLTextRectL" fmla="val T0"/>
                <a:gd name="OXMLTextRectT" fmla="val T1"/>
                <a:gd name="OXMLTextRectR" fmla="val T2"/>
                <a:gd name="OXMLTextRectB" fmla="val T3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450"/>
                <a:gd name="ODFBottom" fmla="val 878"/>
                <a:gd name="ODFWidth" fmla="val 450"/>
                <a:gd name="ODFHeight" fmla="val 878"/>
              </a:gdLst>
              <a:ahLst/>
              <a:cxnLst/>
              <a:rect l="OXMLTextRectL" t="OXMLTextRectT" r="OXMLTextRectR" b="OXMLTextRect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algn="l"/>
              <a:endParaRPr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Shape 45"/>
            <p:cNvSpPr/>
            <p:nvPr/>
          </p:nvSpPr>
          <p:spPr>
            <a:xfrm>
              <a:off x="641349" y="6300787"/>
              <a:ext cx="112713" cy="338137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  <a:gd name="OXMLTextRectL" fmla="val T0"/>
                <a:gd name="OXMLTextRectT" fmla="val T1"/>
                <a:gd name="OXMLTextRectR" fmla="val T2"/>
                <a:gd name="OXMLTextRectB" fmla="val T3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35"/>
                <a:gd name="ODFBottom" fmla="val 73"/>
                <a:gd name="ODFWidth" fmla="val 35"/>
                <a:gd name="ODFHeight" fmla="val 73"/>
              </a:gdLst>
              <a:ahLst/>
              <a:cxnLst/>
              <a:rect l="OXMLTextRectL" t="OXMLTextRectT" r="OXMLTextRectR" b="OXMLTextRect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algn="l"/>
              <a:endParaRPr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Shape 46"/>
            <p:cNvSpPr/>
            <p:nvPr/>
          </p:nvSpPr>
          <p:spPr>
            <a:xfrm>
              <a:off x="534988" y="5130800"/>
              <a:ext cx="25399" cy="222249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  <a:gd name="OXMLTextRectL" fmla="val T0"/>
                <a:gd name="OXMLTextRectT" fmla="val T1"/>
                <a:gd name="OXMLTextRectR" fmla="val T2"/>
                <a:gd name="OXMLTextRectB" fmla="val T3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8"/>
                <a:gd name="ODFBottom" fmla="val 48"/>
                <a:gd name="ODFWidth" fmla="val 8"/>
                <a:gd name="ODFHeight" fmla="val 48"/>
              </a:gdLst>
              <a:ahLst/>
              <a:cxnLst/>
              <a:rect l="OXMLTextRectL" t="OXMLTextRectT" r="OXMLTextRectR" b="OXMLTextRect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algn="l"/>
              <a:endParaRPr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Shape 47"/>
            <p:cNvSpPr/>
            <p:nvPr/>
          </p:nvSpPr>
          <p:spPr>
            <a:xfrm>
              <a:off x="590550" y="6016625"/>
              <a:ext cx="165099" cy="622299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  <a:gd name="OXMLTextRectL" fmla="val T0"/>
                <a:gd name="OXMLTextRectT" fmla="val T1"/>
                <a:gd name="OXMLTextRectR" fmla="val T2"/>
                <a:gd name="OXMLTextRectB" fmla="val T3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52"/>
                <a:gd name="ODFBottom" fmla="val 135"/>
                <a:gd name="ODFWidth" fmla="val 52"/>
                <a:gd name="ODFHeight" fmla="val 135"/>
              </a:gdLst>
              <a:ahLst/>
              <a:cxnLst/>
              <a:rect l="OXMLTextRectL" t="OXMLTextRectT" r="OXMLTextRectR" b="OXMLTextRect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algn="l"/>
              <a:endParaRPr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8" name="Shape 48"/>
          <p:cNvGrpSpPr/>
          <p:nvPr/>
        </p:nvGrpSpPr>
        <p:grpSpPr>
          <a:xfrm>
            <a:off x="20638" y="0"/>
            <a:ext cx="1952625" cy="6853238"/>
            <a:chOff x="0" y="0"/>
            <a:chExt cx="1952625" cy="6853238"/>
          </a:xfrm>
        </p:grpSpPr>
        <p:sp>
          <p:nvSpPr>
            <p:cNvPr id="49" name="Shape 49"/>
            <p:cNvSpPr/>
            <p:nvPr/>
          </p:nvSpPr>
          <p:spPr>
            <a:xfrm>
              <a:off x="0" y="0"/>
              <a:ext cx="409575" cy="4402138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  <a:gd name="OXMLTextRectL" fmla="val T0"/>
                <a:gd name="OXMLTextRectT" fmla="val T1"/>
                <a:gd name="OXMLTextRectR" fmla="val T2"/>
                <a:gd name="OXMLTextRectB" fmla="val T3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03"/>
                <a:gd name="ODFBottom" fmla="val 920"/>
                <a:gd name="ODFWidth" fmla="val 103"/>
                <a:gd name="ODFHeight" fmla="val 920"/>
              </a:gdLst>
              <a:ahLst/>
              <a:cxnLst/>
              <a:rect l="OXMLTextRectL" t="OXMLTextRectT" r="OXMLTextRectR" b="OXMLTextRect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algn="l"/>
              <a:endParaRPr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Shape 50"/>
            <p:cNvSpPr/>
            <p:nvPr/>
          </p:nvSpPr>
          <p:spPr>
            <a:xfrm>
              <a:off x="433386" y="4316412"/>
              <a:ext cx="350838" cy="1581150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  <a:gd name="OXMLTextRectL" fmla="val T0"/>
                <a:gd name="OXMLTextRectT" fmla="val T1"/>
                <a:gd name="OXMLTextRectR" fmla="val T2"/>
                <a:gd name="OXMLTextRectB" fmla="val T3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88"/>
                <a:gd name="ODFBottom" fmla="val 330"/>
                <a:gd name="ODFWidth" fmla="val 88"/>
                <a:gd name="ODFHeight" fmla="val 330"/>
              </a:gdLst>
              <a:ahLst/>
              <a:cxnLst/>
              <a:rect l="OXMLTextRectL" t="OXMLTextRectT" r="OXMLTextRectR" b="OXMLTextRect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algn="l"/>
              <a:endParaRPr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Shape 51"/>
            <p:cNvSpPr/>
            <p:nvPr/>
          </p:nvSpPr>
          <p:spPr>
            <a:xfrm>
              <a:off x="811211" y="5862637"/>
              <a:ext cx="357188" cy="990600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  <a:gd name="OXMLTextRectL" fmla="val T0"/>
                <a:gd name="OXMLTextRectT" fmla="val T1"/>
                <a:gd name="OXMLTextRectR" fmla="val T2"/>
                <a:gd name="OXMLTextRectB" fmla="val T3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90"/>
                <a:gd name="ODFBottom" fmla="val 207"/>
                <a:gd name="ODFWidth" fmla="val 90"/>
                <a:gd name="ODFHeight" fmla="val 207"/>
              </a:gdLst>
              <a:ahLst/>
              <a:cxnLst/>
              <a:rect l="OXMLTextRectL" t="OXMLTextRectT" r="OXMLTextRectR" b="OXMLTextRect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algn="l"/>
              <a:endParaRPr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Shape 52"/>
            <p:cNvSpPr/>
            <p:nvPr/>
          </p:nvSpPr>
          <p:spPr>
            <a:xfrm>
              <a:off x="409575" y="4364038"/>
              <a:ext cx="457200" cy="2236787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  <a:gd name="OXMLTextRectL" fmla="val T0"/>
                <a:gd name="OXMLTextRectT" fmla="val T1"/>
                <a:gd name="OXMLTextRectR" fmla="val T2"/>
                <a:gd name="OXMLTextRectB" fmla="val T3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15"/>
                <a:gd name="ODFBottom" fmla="val 467"/>
                <a:gd name="ODFWidth" fmla="val 115"/>
                <a:gd name="ODFHeight" fmla="val 467"/>
              </a:gdLst>
              <a:ahLst/>
              <a:cxnLst/>
              <a:rect l="OXMLTextRectL" t="OXMLTextRectT" r="OXMLTextRectR" b="OXMLTextRect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algn="l"/>
              <a:endParaRPr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Shape 53"/>
            <p:cNvSpPr/>
            <p:nvPr/>
          </p:nvSpPr>
          <p:spPr>
            <a:xfrm>
              <a:off x="365125" y="1289049"/>
              <a:ext cx="144461" cy="3027363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  <a:gd name="OXMLTextRectL" fmla="val T0"/>
                <a:gd name="OXMLTextRectT" fmla="val T1"/>
                <a:gd name="OXMLTextRectR" fmla="val T2"/>
                <a:gd name="OXMLTextRectB" fmla="val T3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36"/>
                <a:gd name="ODFBottom" fmla="val 633"/>
                <a:gd name="ODFWidth" fmla="val 36"/>
                <a:gd name="ODFHeight" fmla="val 633"/>
              </a:gdLst>
              <a:ahLst/>
              <a:cxnLst/>
              <a:rect l="OXMLTextRectL" t="OXMLTextRectT" r="OXMLTextRectR" b="OXMLTextRect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algn="l"/>
              <a:endParaRPr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Shape 54"/>
            <p:cNvSpPr/>
            <p:nvPr/>
          </p:nvSpPr>
          <p:spPr>
            <a:xfrm>
              <a:off x="898525" y="6572250"/>
              <a:ext cx="111125" cy="280988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  <a:gd name="OXMLTextRectL" fmla="val T0"/>
                <a:gd name="OXMLTextRectT" fmla="val T1"/>
                <a:gd name="OXMLTextRectR" fmla="val T2"/>
                <a:gd name="OXMLTextRectB" fmla="val T3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8"/>
                <a:gd name="ODFBottom" fmla="val 59"/>
                <a:gd name="ODFWidth" fmla="val 28"/>
                <a:gd name="ODFHeight" fmla="val 59"/>
              </a:gdLst>
              <a:ahLst/>
              <a:cxnLst/>
              <a:rect l="OXMLTextRectL" t="OXMLTextRectT" r="OXMLTextRectR" b="OXMLTextRect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algn="l"/>
              <a:endParaRPr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Shape 55"/>
            <p:cNvSpPr/>
            <p:nvPr/>
          </p:nvSpPr>
          <p:spPr>
            <a:xfrm>
              <a:off x="393700" y="4106863"/>
              <a:ext cx="68261" cy="512762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  <a:gd name="OXMLTextRectL" fmla="val T0"/>
                <a:gd name="OXMLTextRectT" fmla="val T1"/>
                <a:gd name="OXMLTextRectR" fmla="val T2"/>
                <a:gd name="OXMLTextRectB" fmla="val T3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7"/>
                <a:gd name="ODFBottom" fmla="val 107"/>
                <a:gd name="ODFWidth" fmla="val 17"/>
                <a:gd name="ODFHeight" fmla="val 107"/>
              </a:gdLst>
              <a:ahLst/>
              <a:cxnLst/>
              <a:rect l="OXMLTextRectL" t="OXMLTextRectT" r="OXMLTextRectR" b="OXMLTextRect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algn="l"/>
              <a:endParaRPr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Shape 56"/>
            <p:cNvSpPr/>
            <p:nvPr/>
          </p:nvSpPr>
          <p:spPr>
            <a:xfrm>
              <a:off x="784225" y="3144838"/>
              <a:ext cx="1168400" cy="2717800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  <a:gd name="OXMLTextRectL" fmla="val T0"/>
                <a:gd name="OXMLTextRectT" fmla="val T1"/>
                <a:gd name="OXMLTextRectR" fmla="val T2"/>
                <a:gd name="OXMLTextRectB" fmla="val T3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94"/>
                <a:gd name="ODFBottom" fmla="val 568"/>
                <a:gd name="ODFWidth" fmla="val 294"/>
                <a:gd name="ODFHeight" fmla="val 568"/>
              </a:gdLst>
              <a:ahLst/>
              <a:cxnLst/>
              <a:rect l="OXMLTextRectL" t="OXMLTextRectT" r="OXMLTextRectR" b="OXMLTextRect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algn="l"/>
              <a:endParaRPr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Shape 57"/>
            <p:cNvSpPr/>
            <p:nvPr/>
          </p:nvSpPr>
          <p:spPr>
            <a:xfrm>
              <a:off x="866775" y="6600824"/>
              <a:ext cx="100011" cy="252414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  <a:gd name="OXMLTextRectL" fmla="val T0"/>
                <a:gd name="OXMLTextRectT" fmla="val T1"/>
                <a:gd name="OXMLTextRectR" fmla="val T2"/>
                <a:gd name="OXMLTextRectB" fmla="val T3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5"/>
                <a:gd name="ODFBottom" fmla="val 53"/>
                <a:gd name="ODFWidth" fmla="val 25"/>
                <a:gd name="ODFHeight" fmla="val 53"/>
              </a:gdLst>
              <a:ahLst/>
              <a:cxnLst/>
              <a:rect l="OXMLTextRectL" t="OXMLTextRectT" r="OXMLTextRectR" b="OXMLTextRect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algn="l"/>
              <a:endParaRPr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Shape 58"/>
            <p:cNvSpPr/>
            <p:nvPr/>
          </p:nvSpPr>
          <p:spPr>
            <a:xfrm>
              <a:off x="784225" y="5897562"/>
              <a:ext cx="114300" cy="674687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  <a:gd name="OXMLTextRectL" fmla="val T0"/>
                <a:gd name="OXMLTextRectT" fmla="val T1"/>
                <a:gd name="OXMLTextRectR" fmla="val T2"/>
                <a:gd name="OXMLTextRectB" fmla="val T3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9"/>
                <a:gd name="ODFBottom" fmla="val 141"/>
                <a:gd name="ODFWidth" fmla="val 29"/>
                <a:gd name="ODFHeight" fmla="val 141"/>
              </a:gdLst>
              <a:ahLst/>
              <a:cxnLst/>
              <a:rect l="OXMLTextRectL" t="OXMLTextRectT" r="OXMLTextRectR" b="OXMLTextRect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algn="l"/>
              <a:endParaRPr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9" name="Shape 59"/>
            <p:cNvSpPr/>
            <p:nvPr/>
          </p:nvSpPr>
          <p:spPr>
            <a:xfrm>
              <a:off x="784225" y="5772149"/>
              <a:ext cx="31750" cy="228599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  <a:gd name="OXMLTextRectL" fmla="val T0"/>
                <a:gd name="OXMLTextRectT" fmla="val T1"/>
                <a:gd name="OXMLTextRectR" fmla="val T2"/>
                <a:gd name="OXMLTextRectB" fmla="val T3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8"/>
                <a:gd name="ODFBottom" fmla="val 48"/>
                <a:gd name="ODFWidth" fmla="val 8"/>
                <a:gd name="ODFHeight" fmla="val 48"/>
              </a:gdLst>
              <a:ahLst/>
              <a:cxnLst/>
              <a:rect l="OXMLTextRectL" t="OXMLTextRectT" r="OXMLTextRectR" b="OXMLTextRect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algn="l"/>
              <a:endParaRPr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Shape 60"/>
            <p:cNvSpPr/>
            <p:nvPr/>
          </p:nvSpPr>
          <p:spPr>
            <a:xfrm>
              <a:off x="811211" y="6323013"/>
              <a:ext cx="174625" cy="530224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  <a:gd name="OXMLTextRectL" fmla="val T0"/>
                <a:gd name="OXMLTextRectT" fmla="val T1"/>
                <a:gd name="OXMLTextRectR" fmla="val T2"/>
                <a:gd name="OXMLTextRectB" fmla="val T3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44"/>
                <a:gd name="ODFBottom" fmla="val 111"/>
                <a:gd name="ODFWidth" fmla="val 44"/>
                <a:gd name="ODFHeight" fmla="val 111"/>
              </a:gdLst>
              <a:ahLst/>
              <a:cxnLst/>
              <a:rect l="OXMLTextRectL" t="OXMLTextRectT" r="OXMLTextRectR" b="OXMLTextRect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algn="l"/>
              <a:endParaRPr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61" name="Shap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</p:sp>
      <p:sp>
        <p:nvSpPr>
          <p:cNvPr id="62" name="Shape 62"/>
          <p:cNvSpPr txBox="1">
            <a:spLocks noGrp="1"/>
          </p:cNvSpPr>
          <p:nvPr>
            <p:ph type="title" idx="2"/>
          </p:nvPr>
        </p:nvSpPr>
        <p:spPr>
          <a:xfrm>
            <a:off x="1944688" y="623888"/>
            <a:ext cx="6589711" cy="1281112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91440" tIns="45720" rIns="91440" bIns="45720" anchor="t"/>
          <a:lstStyle/>
          <a:p>
            <a:pPr lvl="0"/>
            <a:r>
              <a:t>Образец заголовка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3"/>
          </p:nvPr>
        </p:nvSpPr>
        <p:spPr>
          <a:xfrm>
            <a:off x="1943100" y="2133600"/>
            <a:ext cx="6591300" cy="3886200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91440" tIns="45720" rIns="91440" bIns="45720" anchor="t"/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dt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lvl="0" algn="r">
              <a:defRPr sz="9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286000" lvl="5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743200" lvl="6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200400" lvl="7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657600" lvl="8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t>11.02.2024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ftr" idx="3"/>
          </p:nvPr>
        </p:nvSpPr>
        <p:spPr>
          <a:xfrm>
            <a:off x="1943100" y="6135688"/>
            <a:ext cx="5716587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lvl="0" algn="l">
              <a:defRPr sz="9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286000" lvl="5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743200" lvl="6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200400" lvl="7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657600" lvl="8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4"/>
          </p:nvPr>
        </p:nvSpPr>
        <p:spPr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lvl="0" algn="r">
              <a:defRPr sz="20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286000" lvl="5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743200" lvl="6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200400" lvl="7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657600" lvl="8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</p:sldLayoutIdLst>
  <p:txStyles>
    <p:titleStyle>
      <a:defPPr/>
      <a:lvl1pPr lvl="0" algn="l">
        <a:defRPr sz="3600">
          <a:solidFill>
            <a:srgbClr val="1581AA"/>
          </a:solidFill>
          <a:latin typeface="+mj-lt"/>
          <a:ea typeface="+mj-ea"/>
          <a:cs typeface="+mj-cs"/>
        </a:defRPr>
      </a:lvl1pPr>
      <a:lvl2pPr lvl="1" algn="l">
        <a:defRPr sz="3600">
          <a:solidFill>
            <a:srgbClr val="1581AA"/>
          </a:solidFill>
          <a:latin typeface="Century Gothic"/>
          <a:ea typeface="Century Gothic"/>
          <a:cs typeface="Century Gothic"/>
        </a:defRPr>
      </a:lvl2pPr>
      <a:lvl3pPr lvl="2" algn="l">
        <a:defRPr sz="3600">
          <a:solidFill>
            <a:srgbClr val="1581AA"/>
          </a:solidFill>
          <a:latin typeface="Century Gothic"/>
          <a:ea typeface="Century Gothic"/>
          <a:cs typeface="Century Gothic"/>
        </a:defRPr>
      </a:lvl3pPr>
      <a:lvl4pPr lvl="3" algn="l">
        <a:defRPr sz="3600">
          <a:solidFill>
            <a:srgbClr val="1581AA"/>
          </a:solidFill>
          <a:latin typeface="Century Gothic"/>
          <a:ea typeface="Century Gothic"/>
          <a:cs typeface="Century Gothic"/>
        </a:defRPr>
      </a:lvl4pPr>
      <a:lvl5pPr lvl="4" algn="l">
        <a:defRPr sz="3600">
          <a:solidFill>
            <a:srgbClr val="1581AA"/>
          </a:solidFill>
          <a:latin typeface="Century Gothic"/>
          <a:ea typeface="Century Gothic"/>
          <a:cs typeface="Century Gothic"/>
        </a:defRPr>
      </a:lvl5pPr>
      <a:lvl6pPr lvl="5">
        <a:defRPr>
          <a:solidFill>
            <a:schemeClr val="tx2"/>
          </a:solidFill>
        </a:defRPr>
      </a:lvl6pPr>
      <a:lvl7pPr lvl="6">
        <a:defRPr>
          <a:solidFill>
            <a:schemeClr val="tx2"/>
          </a:solidFill>
        </a:defRPr>
      </a:lvl7pPr>
      <a:lvl8pPr lvl="7">
        <a:defRPr>
          <a:solidFill>
            <a:schemeClr val="tx2"/>
          </a:solidFill>
        </a:defRPr>
      </a:lvl8pPr>
      <a:lvl9pPr lvl="8">
        <a:defRPr>
          <a:solidFill>
            <a:schemeClr val="tx2"/>
          </a:solidFill>
        </a:defRPr>
      </a:lvl9pPr>
    </p:titleStyle>
    <p:bodyStyle>
      <a:defPPr/>
      <a:lvl1pPr marL="342900" lvl="0" indent="-342900" algn="l">
        <a:spcBef>
          <a:spcPts val="1000"/>
        </a:spcBef>
        <a:buClr>
          <a:schemeClr val="accent1"/>
        </a:buClr>
        <a:buFont typeface="Wingdings 3"/>
        <a:buChar char=""/>
        <a:defRPr>
          <a:solidFill>
            <a:srgbClr val="404040"/>
          </a:solidFill>
          <a:latin typeface="+mn-lt"/>
          <a:ea typeface="+mn-ea"/>
          <a:cs typeface="+mn-cs"/>
        </a:defRPr>
      </a:lvl1pPr>
      <a:lvl2pPr marL="742950" lvl="1" indent="-285750" algn="l">
        <a:spcBef>
          <a:spcPts val="1000"/>
        </a:spcBef>
        <a:buClr>
          <a:schemeClr val="accent1"/>
        </a:buClr>
        <a:buFont typeface="Wingdings 3"/>
        <a:buChar char=""/>
        <a:defRPr sz="1600">
          <a:solidFill>
            <a:srgbClr val="404040"/>
          </a:solidFill>
          <a:latin typeface="+mn-lt"/>
          <a:ea typeface="+mn-ea"/>
          <a:cs typeface="+mn-cs"/>
        </a:defRPr>
      </a:lvl2pPr>
      <a:lvl3pPr marL="1143000" lvl="2" indent="-228600" algn="l">
        <a:spcBef>
          <a:spcPts val="1000"/>
        </a:spcBef>
        <a:buClr>
          <a:schemeClr val="accent1"/>
        </a:buClr>
        <a:buFont typeface="Wingdings 3"/>
        <a:buChar char=""/>
        <a:defRPr sz="1400">
          <a:solidFill>
            <a:srgbClr val="404040"/>
          </a:solidFill>
          <a:latin typeface="+mn-lt"/>
          <a:ea typeface="+mn-ea"/>
          <a:cs typeface="+mn-cs"/>
        </a:defRPr>
      </a:lvl3pPr>
      <a:lvl4pPr marL="1600200" lvl="3" indent="-228600" algn="l">
        <a:spcBef>
          <a:spcPts val="1000"/>
        </a:spcBef>
        <a:buClr>
          <a:schemeClr val="accent1"/>
        </a:buClr>
        <a:buFont typeface="Wingdings 3"/>
        <a:buChar char=""/>
        <a:defRPr sz="1200">
          <a:solidFill>
            <a:srgbClr val="404040"/>
          </a:solidFill>
          <a:latin typeface="+mn-lt"/>
          <a:ea typeface="+mn-ea"/>
          <a:cs typeface="+mn-cs"/>
        </a:defRPr>
      </a:lvl4pPr>
      <a:lvl5pPr marL="2057400" lvl="4" indent="-228600" algn="l">
        <a:spcBef>
          <a:spcPts val="1000"/>
        </a:spcBef>
        <a:buClr>
          <a:schemeClr val="accent1"/>
        </a:buClr>
        <a:buFont typeface="Wingdings 3"/>
        <a:buChar char=""/>
        <a:defRPr sz="1200">
          <a:solidFill>
            <a:srgbClr val="404040"/>
          </a:solidFill>
          <a:latin typeface="+mn-lt"/>
          <a:ea typeface="+mn-ea"/>
          <a:cs typeface="+mn-cs"/>
        </a:defRPr>
      </a:lvl5pPr>
      <a:lvl6pPr marL="2514600" lvl="5" indent="-228600" algn="l">
        <a:spcBef>
          <a:spcPts val="1000"/>
        </a:spcBef>
        <a:spcAft>
          <a:spcPts val="0"/>
        </a:spcAft>
        <a:buClr>
          <a:schemeClr val="accent1"/>
        </a:buClr>
        <a:buFont typeface="Wingdings 3"/>
        <a:buChar char="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lvl="6" indent="-228600" algn="l">
        <a:spcBef>
          <a:spcPts val="1000"/>
        </a:spcBef>
        <a:spcAft>
          <a:spcPts val="0"/>
        </a:spcAft>
        <a:buClr>
          <a:schemeClr val="accent1"/>
        </a:buClr>
        <a:buFont typeface="Wingdings 3"/>
        <a:buChar char="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lvl="7" indent="-228600" algn="l">
        <a:spcBef>
          <a:spcPts val="1000"/>
        </a:spcBef>
        <a:spcAft>
          <a:spcPts val="0"/>
        </a:spcAft>
        <a:buClr>
          <a:schemeClr val="accent1"/>
        </a:buClr>
        <a:buFont typeface="Wingdings 3"/>
        <a:buChar char="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lvl="8" indent="-228600" algn="l">
        <a:spcBef>
          <a:spcPts val="1000"/>
        </a:spcBef>
        <a:spcAft>
          <a:spcPts val="0"/>
        </a:spcAft>
        <a:buClr>
          <a:schemeClr val="accent1"/>
        </a:buClr>
        <a:buFont typeface="Wingdings 3"/>
        <a:buChar char="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Group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Shape 68"/>
          <p:cNvGrpSpPr/>
          <p:nvPr/>
        </p:nvGrpSpPr>
        <p:grpSpPr>
          <a:xfrm>
            <a:off x="0" y="228600"/>
            <a:ext cx="1981200" cy="6638925"/>
            <a:chOff x="0" y="0"/>
            <a:chExt cx="1981200" cy="6638925"/>
          </a:xfrm>
        </p:grpSpPr>
        <p:sp>
          <p:nvSpPr>
            <p:cNvPr id="69" name="Shape 69"/>
            <p:cNvSpPr/>
            <p:nvPr/>
          </p:nvSpPr>
          <p:spPr>
            <a:xfrm>
              <a:off x="0" y="2346324"/>
              <a:ext cx="69849" cy="627062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  <a:gd name="OXMLTextRectL" fmla="val T0"/>
                <a:gd name="OXMLTextRectT" fmla="val T1"/>
                <a:gd name="OXMLTextRectR" fmla="val T2"/>
                <a:gd name="OXMLTextRectB" fmla="val T3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2"/>
                <a:gd name="ODFBottom" fmla="val 136"/>
                <a:gd name="ODFWidth" fmla="val 22"/>
                <a:gd name="ODFHeight" fmla="val 136"/>
              </a:gdLst>
              <a:ahLst/>
              <a:cxnLst/>
              <a:rect l="OXMLTextRectL" t="OXMLTextRectT" r="OXMLTextRectR" b="OXMLTextRect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algn="l"/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Shape 70"/>
            <p:cNvSpPr/>
            <p:nvPr/>
          </p:nvSpPr>
          <p:spPr>
            <a:xfrm>
              <a:off x="88899" y="2927350"/>
              <a:ext cx="449262" cy="2322513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  <a:gd name="OXMLTextRectL" fmla="val T0"/>
                <a:gd name="OXMLTextRectT" fmla="val T1"/>
                <a:gd name="OXMLTextRectR" fmla="val T2"/>
                <a:gd name="OXMLTextRectB" fmla="val T3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40"/>
                <a:gd name="ODFBottom" fmla="val 504"/>
                <a:gd name="ODFWidth" fmla="val 140"/>
                <a:gd name="ODFHeight" fmla="val 504"/>
              </a:gdLst>
              <a:ahLst/>
              <a:cxnLst/>
              <a:rect l="OXMLTextRectL" t="OXMLTextRectT" r="OXMLTextRectR" b="OXMLTextRect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algn="l"/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Shape 71"/>
            <p:cNvSpPr/>
            <p:nvPr/>
          </p:nvSpPr>
          <p:spPr>
            <a:xfrm>
              <a:off x="560387" y="5218112"/>
              <a:ext cx="423862" cy="1420812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  <a:gd name="OXMLTextRectL" fmla="val T0"/>
                <a:gd name="OXMLTextRectT" fmla="val T1"/>
                <a:gd name="OXMLTextRectR" fmla="val T2"/>
                <a:gd name="OXMLTextRectB" fmla="val T3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32"/>
                <a:gd name="ODFBottom" fmla="val 308"/>
                <a:gd name="ODFWidth" fmla="val 132"/>
                <a:gd name="ODFHeight" fmla="val 308"/>
              </a:gdLst>
              <a:ahLst/>
              <a:cxnLst/>
              <a:rect l="OXMLTextRectL" t="OXMLTextRectT" r="OXMLTextRectR" b="OXMLTextRect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algn="l"/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Shape 72"/>
            <p:cNvSpPr/>
            <p:nvPr/>
          </p:nvSpPr>
          <p:spPr>
            <a:xfrm>
              <a:off x="666750" y="6275388"/>
              <a:ext cx="119063" cy="363537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  <a:gd name="OXMLTextRectL" fmla="val T0"/>
                <a:gd name="OXMLTextRectT" fmla="val T1"/>
                <a:gd name="OXMLTextRectR" fmla="val T2"/>
                <a:gd name="OXMLTextRectB" fmla="val T3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37"/>
                <a:gd name="ODFBottom" fmla="val 79"/>
                <a:gd name="ODFWidth" fmla="val 37"/>
                <a:gd name="ODFHeight" fmla="val 79"/>
              </a:gdLst>
              <a:ahLst/>
              <a:cxnLst/>
              <a:rect l="OXMLTextRectL" t="OXMLTextRectT" r="OXMLTextRectR" b="OXMLTextRect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algn="l"/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3" name="Shape 73"/>
            <p:cNvSpPr/>
            <p:nvPr/>
          </p:nvSpPr>
          <p:spPr>
            <a:xfrm>
              <a:off x="69849" y="2973388"/>
              <a:ext cx="571500" cy="3327400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  <a:gd name="OXMLTextRectL" fmla="val T0"/>
                <a:gd name="OXMLTextRectT" fmla="val T1"/>
                <a:gd name="OXMLTextRectR" fmla="val T2"/>
                <a:gd name="OXMLTextRectB" fmla="val T3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78"/>
                <a:gd name="ODFBottom" fmla="val 722"/>
                <a:gd name="ODFWidth" fmla="val 178"/>
                <a:gd name="ODFHeight" fmla="val 722"/>
              </a:gdLst>
              <a:ahLst/>
              <a:cxnLst/>
              <a:rect l="OXMLTextRectL" t="OXMLTextRectT" r="OXMLTextRectR" b="OXMLTextRect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algn="l"/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Shape 74"/>
            <p:cNvSpPr/>
            <p:nvPr/>
          </p:nvSpPr>
          <p:spPr>
            <a:xfrm>
              <a:off x="15874" y="0"/>
              <a:ext cx="73025" cy="2927350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  <a:gd name="OXMLTextRectL" fmla="val T0"/>
                <a:gd name="OXMLTextRectT" fmla="val T1"/>
                <a:gd name="OXMLTextRectR" fmla="val T2"/>
                <a:gd name="OXMLTextRectB" fmla="val T3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3"/>
                <a:gd name="ODFBottom" fmla="val 635"/>
                <a:gd name="ODFWidth" fmla="val 23"/>
                <a:gd name="ODFHeight" fmla="val 635"/>
              </a:gdLst>
              <a:ahLst/>
              <a:cxnLst/>
              <a:rect l="OXMLTextRectL" t="OXMLTextRectT" r="OXMLTextRectR" b="OXMLTextRect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algn="l"/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5" name="Shape 75"/>
            <p:cNvSpPr/>
            <p:nvPr/>
          </p:nvSpPr>
          <p:spPr>
            <a:xfrm>
              <a:off x="53974" y="2716213"/>
              <a:ext cx="55562" cy="493711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  <a:gd name="OXMLTextRectL" fmla="val T0"/>
                <a:gd name="OXMLTextRectT" fmla="val T1"/>
                <a:gd name="OXMLTextRectR" fmla="val T2"/>
                <a:gd name="OXMLTextRectB" fmla="val T3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7"/>
                <a:gd name="ODFBottom" fmla="val 107"/>
                <a:gd name="ODFWidth" fmla="val 17"/>
                <a:gd name="ODFHeight" fmla="val 107"/>
              </a:gdLst>
              <a:ahLst/>
              <a:cxnLst/>
              <a:rect l="OXMLTextRectL" t="OXMLTextRectT" r="OXMLTextRectR" b="OXMLTextRect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algn="l"/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Shape 76"/>
            <p:cNvSpPr/>
            <p:nvPr/>
          </p:nvSpPr>
          <p:spPr>
            <a:xfrm>
              <a:off x="534988" y="5249862"/>
              <a:ext cx="131761" cy="1025525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  <a:gd name="OXMLTextRectL" fmla="val T0"/>
                <a:gd name="OXMLTextRectT" fmla="val T1"/>
                <a:gd name="OXMLTextRectR" fmla="val T2"/>
                <a:gd name="OXMLTextRectB" fmla="val T3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41"/>
                <a:gd name="ODFBottom" fmla="val 222"/>
                <a:gd name="ODFWidth" fmla="val 41"/>
                <a:gd name="ODFHeight" fmla="val 222"/>
              </a:gdLst>
              <a:ahLst/>
              <a:cxnLst/>
              <a:rect l="OXMLTextRectL" t="OXMLTextRectT" r="OXMLTextRectR" b="OXMLTextRect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algn="l"/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Shape 77"/>
            <p:cNvSpPr/>
            <p:nvPr/>
          </p:nvSpPr>
          <p:spPr>
            <a:xfrm>
              <a:off x="538162" y="1169987"/>
              <a:ext cx="1443036" cy="4048123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  <a:gd name="OXMLTextRectL" fmla="val T0"/>
                <a:gd name="OXMLTextRectT" fmla="val T1"/>
                <a:gd name="OXMLTextRectR" fmla="val T2"/>
                <a:gd name="OXMLTextRectB" fmla="val T3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450"/>
                <a:gd name="ODFBottom" fmla="val 878"/>
                <a:gd name="ODFWidth" fmla="val 450"/>
                <a:gd name="ODFHeight" fmla="val 878"/>
              </a:gdLst>
              <a:ahLst/>
              <a:cxnLst/>
              <a:rect l="OXMLTextRectL" t="OXMLTextRectT" r="OXMLTextRectR" b="OXMLTextRect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algn="l"/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Shape 78"/>
            <p:cNvSpPr/>
            <p:nvPr/>
          </p:nvSpPr>
          <p:spPr>
            <a:xfrm>
              <a:off x="641349" y="6300787"/>
              <a:ext cx="112713" cy="338137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  <a:gd name="OXMLTextRectL" fmla="val T0"/>
                <a:gd name="OXMLTextRectT" fmla="val T1"/>
                <a:gd name="OXMLTextRectR" fmla="val T2"/>
                <a:gd name="OXMLTextRectB" fmla="val T3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35"/>
                <a:gd name="ODFBottom" fmla="val 73"/>
                <a:gd name="ODFWidth" fmla="val 35"/>
                <a:gd name="ODFHeight" fmla="val 73"/>
              </a:gdLst>
              <a:ahLst/>
              <a:cxnLst/>
              <a:rect l="OXMLTextRectL" t="OXMLTextRectT" r="OXMLTextRectR" b="OXMLTextRect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algn="l"/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Shape 79"/>
            <p:cNvSpPr/>
            <p:nvPr/>
          </p:nvSpPr>
          <p:spPr>
            <a:xfrm>
              <a:off x="534988" y="5130800"/>
              <a:ext cx="25399" cy="222249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  <a:gd name="OXMLTextRectL" fmla="val T0"/>
                <a:gd name="OXMLTextRectT" fmla="val T1"/>
                <a:gd name="OXMLTextRectR" fmla="val T2"/>
                <a:gd name="OXMLTextRectB" fmla="val T3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8"/>
                <a:gd name="ODFBottom" fmla="val 48"/>
                <a:gd name="ODFWidth" fmla="val 8"/>
                <a:gd name="ODFHeight" fmla="val 48"/>
              </a:gdLst>
              <a:ahLst/>
              <a:cxnLst/>
              <a:rect l="OXMLTextRectL" t="OXMLTextRectT" r="OXMLTextRectR" b="OXMLTextRect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algn="l"/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Shape 80"/>
            <p:cNvSpPr/>
            <p:nvPr/>
          </p:nvSpPr>
          <p:spPr>
            <a:xfrm>
              <a:off x="590550" y="6016625"/>
              <a:ext cx="165099" cy="622299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  <a:gd name="OXMLTextRectL" fmla="val T0"/>
                <a:gd name="OXMLTextRectT" fmla="val T1"/>
                <a:gd name="OXMLTextRectR" fmla="val T2"/>
                <a:gd name="OXMLTextRectB" fmla="val T3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52"/>
                <a:gd name="ODFBottom" fmla="val 135"/>
                <a:gd name="ODFWidth" fmla="val 52"/>
                <a:gd name="ODFHeight" fmla="val 135"/>
              </a:gdLst>
              <a:ahLst/>
              <a:cxnLst/>
              <a:rect l="OXMLTextRectL" t="OXMLTextRectT" r="OXMLTextRectR" b="OXMLTextRect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algn="l"/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1" name="Shape 81"/>
          <p:cNvGrpSpPr/>
          <p:nvPr/>
        </p:nvGrpSpPr>
        <p:grpSpPr>
          <a:xfrm>
            <a:off x="20638" y="0"/>
            <a:ext cx="1952625" cy="6853238"/>
            <a:chOff x="0" y="0"/>
            <a:chExt cx="1952625" cy="6853238"/>
          </a:xfrm>
        </p:grpSpPr>
        <p:sp>
          <p:nvSpPr>
            <p:cNvPr id="82" name="Shape 82"/>
            <p:cNvSpPr/>
            <p:nvPr/>
          </p:nvSpPr>
          <p:spPr>
            <a:xfrm>
              <a:off x="0" y="0"/>
              <a:ext cx="409575" cy="4402138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  <a:gd name="OXMLTextRectL" fmla="val T0"/>
                <a:gd name="OXMLTextRectT" fmla="val T1"/>
                <a:gd name="OXMLTextRectR" fmla="val T2"/>
                <a:gd name="OXMLTextRectB" fmla="val T3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03"/>
                <a:gd name="ODFBottom" fmla="val 920"/>
                <a:gd name="ODFWidth" fmla="val 103"/>
                <a:gd name="ODFHeight" fmla="val 920"/>
              </a:gdLst>
              <a:ahLst/>
              <a:cxnLst/>
              <a:rect l="OXMLTextRectL" t="OXMLTextRectT" r="OXMLTextRectR" b="OXMLTextRect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algn="l"/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Shape 83"/>
            <p:cNvSpPr/>
            <p:nvPr/>
          </p:nvSpPr>
          <p:spPr>
            <a:xfrm>
              <a:off x="433386" y="4316412"/>
              <a:ext cx="350838" cy="1581150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  <a:gd name="OXMLTextRectL" fmla="val T0"/>
                <a:gd name="OXMLTextRectT" fmla="val T1"/>
                <a:gd name="OXMLTextRectR" fmla="val T2"/>
                <a:gd name="OXMLTextRectB" fmla="val T3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88"/>
                <a:gd name="ODFBottom" fmla="val 330"/>
                <a:gd name="ODFWidth" fmla="val 88"/>
                <a:gd name="ODFHeight" fmla="val 330"/>
              </a:gdLst>
              <a:ahLst/>
              <a:cxnLst/>
              <a:rect l="OXMLTextRectL" t="OXMLTextRectT" r="OXMLTextRectR" b="OXMLTextRect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algn="l"/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Shape 84"/>
            <p:cNvSpPr/>
            <p:nvPr/>
          </p:nvSpPr>
          <p:spPr>
            <a:xfrm>
              <a:off x="811211" y="5862637"/>
              <a:ext cx="357188" cy="990600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  <a:gd name="OXMLTextRectL" fmla="val T0"/>
                <a:gd name="OXMLTextRectT" fmla="val T1"/>
                <a:gd name="OXMLTextRectR" fmla="val T2"/>
                <a:gd name="OXMLTextRectB" fmla="val T3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90"/>
                <a:gd name="ODFBottom" fmla="val 207"/>
                <a:gd name="ODFWidth" fmla="val 90"/>
                <a:gd name="ODFHeight" fmla="val 207"/>
              </a:gdLst>
              <a:ahLst/>
              <a:cxnLst/>
              <a:rect l="OXMLTextRectL" t="OXMLTextRectT" r="OXMLTextRectR" b="OXMLTextRect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algn="l"/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Shape 85"/>
            <p:cNvSpPr/>
            <p:nvPr/>
          </p:nvSpPr>
          <p:spPr>
            <a:xfrm>
              <a:off x="409575" y="4364038"/>
              <a:ext cx="457200" cy="2236787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  <a:gd name="OXMLTextRectL" fmla="val T0"/>
                <a:gd name="OXMLTextRectT" fmla="val T1"/>
                <a:gd name="OXMLTextRectR" fmla="val T2"/>
                <a:gd name="OXMLTextRectB" fmla="val T3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15"/>
                <a:gd name="ODFBottom" fmla="val 467"/>
                <a:gd name="ODFWidth" fmla="val 115"/>
                <a:gd name="ODFHeight" fmla="val 467"/>
              </a:gdLst>
              <a:ahLst/>
              <a:cxnLst/>
              <a:rect l="OXMLTextRectL" t="OXMLTextRectT" r="OXMLTextRectR" b="OXMLTextRect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algn="l"/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Shape 86"/>
            <p:cNvSpPr/>
            <p:nvPr/>
          </p:nvSpPr>
          <p:spPr>
            <a:xfrm>
              <a:off x="365125" y="1289049"/>
              <a:ext cx="144461" cy="3027363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  <a:gd name="OXMLTextRectL" fmla="val T0"/>
                <a:gd name="OXMLTextRectT" fmla="val T1"/>
                <a:gd name="OXMLTextRectR" fmla="val T2"/>
                <a:gd name="OXMLTextRectB" fmla="val T3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36"/>
                <a:gd name="ODFBottom" fmla="val 633"/>
                <a:gd name="ODFWidth" fmla="val 36"/>
                <a:gd name="ODFHeight" fmla="val 633"/>
              </a:gdLst>
              <a:ahLst/>
              <a:cxnLst/>
              <a:rect l="OXMLTextRectL" t="OXMLTextRectT" r="OXMLTextRectR" b="OXMLTextRect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algn="l"/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7" name="Shape 87"/>
            <p:cNvSpPr/>
            <p:nvPr/>
          </p:nvSpPr>
          <p:spPr>
            <a:xfrm>
              <a:off x="898525" y="6572250"/>
              <a:ext cx="111125" cy="280988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  <a:gd name="OXMLTextRectL" fmla="val T0"/>
                <a:gd name="OXMLTextRectT" fmla="val T1"/>
                <a:gd name="OXMLTextRectR" fmla="val T2"/>
                <a:gd name="OXMLTextRectB" fmla="val T3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8"/>
                <a:gd name="ODFBottom" fmla="val 59"/>
                <a:gd name="ODFWidth" fmla="val 28"/>
                <a:gd name="ODFHeight" fmla="val 59"/>
              </a:gdLst>
              <a:ahLst/>
              <a:cxnLst/>
              <a:rect l="OXMLTextRectL" t="OXMLTextRectT" r="OXMLTextRectR" b="OXMLTextRect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algn="l"/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8" name="Shape 88"/>
            <p:cNvSpPr/>
            <p:nvPr/>
          </p:nvSpPr>
          <p:spPr>
            <a:xfrm>
              <a:off x="393700" y="4106863"/>
              <a:ext cx="68261" cy="512762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  <a:gd name="OXMLTextRectL" fmla="val T0"/>
                <a:gd name="OXMLTextRectT" fmla="val T1"/>
                <a:gd name="OXMLTextRectR" fmla="val T2"/>
                <a:gd name="OXMLTextRectB" fmla="val T3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7"/>
                <a:gd name="ODFBottom" fmla="val 107"/>
                <a:gd name="ODFWidth" fmla="val 17"/>
                <a:gd name="ODFHeight" fmla="val 107"/>
              </a:gdLst>
              <a:ahLst/>
              <a:cxnLst/>
              <a:rect l="OXMLTextRectL" t="OXMLTextRectT" r="OXMLTextRectR" b="OXMLTextRect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algn="l"/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9" name="Shape 89"/>
            <p:cNvSpPr/>
            <p:nvPr/>
          </p:nvSpPr>
          <p:spPr>
            <a:xfrm>
              <a:off x="784225" y="3144838"/>
              <a:ext cx="1168400" cy="2717800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  <a:gd name="OXMLTextRectL" fmla="val T0"/>
                <a:gd name="OXMLTextRectT" fmla="val T1"/>
                <a:gd name="OXMLTextRectR" fmla="val T2"/>
                <a:gd name="OXMLTextRectB" fmla="val T3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94"/>
                <a:gd name="ODFBottom" fmla="val 568"/>
                <a:gd name="ODFWidth" fmla="val 294"/>
                <a:gd name="ODFHeight" fmla="val 568"/>
              </a:gdLst>
              <a:ahLst/>
              <a:cxnLst/>
              <a:rect l="OXMLTextRectL" t="OXMLTextRectT" r="OXMLTextRectR" b="OXMLTextRect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algn="l"/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Shape 90"/>
            <p:cNvSpPr/>
            <p:nvPr/>
          </p:nvSpPr>
          <p:spPr>
            <a:xfrm>
              <a:off x="866775" y="6600824"/>
              <a:ext cx="100011" cy="252414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  <a:gd name="OXMLTextRectL" fmla="val T0"/>
                <a:gd name="OXMLTextRectT" fmla="val T1"/>
                <a:gd name="OXMLTextRectR" fmla="val T2"/>
                <a:gd name="OXMLTextRectB" fmla="val T3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5"/>
                <a:gd name="ODFBottom" fmla="val 53"/>
                <a:gd name="ODFWidth" fmla="val 25"/>
                <a:gd name="ODFHeight" fmla="val 53"/>
              </a:gdLst>
              <a:ahLst/>
              <a:cxnLst/>
              <a:rect l="OXMLTextRectL" t="OXMLTextRectT" r="OXMLTextRectR" b="OXMLTextRect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algn="l"/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Shape 91"/>
            <p:cNvSpPr/>
            <p:nvPr/>
          </p:nvSpPr>
          <p:spPr>
            <a:xfrm>
              <a:off x="784225" y="5897562"/>
              <a:ext cx="114300" cy="674687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  <a:gd name="OXMLTextRectL" fmla="val T0"/>
                <a:gd name="OXMLTextRectT" fmla="val T1"/>
                <a:gd name="OXMLTextRectR" fmla="val T2"/>
                <a:gd name="OXMLTextRectB" fmla="val T3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9"/>
                <a:gd name="ODFBottom" fmla="val 141"/>
                <a:gd name="ODFWidth" fmla="val 29"/>
                <a:gd name="ODFHeight" fmla="val 141"/>
              </a:gdLst>
              <a:ahLst/>
              <a:cxnLst/>
              <a:rect l="OXMLTextRectL" t="OXMLTextRectT" r="OXMLTextRectR" b="OXMLTextRect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algn="l"/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Shape 92"/>
            <p:cNvSpPr/>
            <p:nvPr/>
          </p:nvSpPr>
          <p:spPr>
            <a:xfrm>
              <a:off x="784225" y="5772149"/>
              <a:ext cx="31750" cy="228599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  <a:gd name="OXMLTextRectL" fmla="val T0"/>
                <a:gd name="OXMLTextRectT" fmla="val T1"/>
                <a:gd name="OXMLTextRectR" fmla="val T2"/>
                <a:gd name="OXMLTextRectB" fmla="val T3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8"/>
                <a:gd name="ODFBottom" fmla="val 48"/>
                <a:gd name="ODFWidth" fmla="val 8"/>
                <a:gd name="ODFHeight" fmla="val 48"/>
              </a:gdLst>
              <a:ahLst/>
              <a:cxnLst/>
              <a:rect l="OXMLTextRectL" t="OXMLTextRectT" r="OXMLTextRectR" b="OXMLTextRect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algn="l"/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3" name="Shape 93"/>
            <p:cNvSpPr/>
            <p:nvPr/>
          </p:nvSpPr>
          <p:spPr>
            <a:xfrm>
              <a:off x="811211" y="6323013"/>
              <a:ext cx="174625" cy="530224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  <a:gd name="OXMLTextRectL" fmla="val T0"/>
                <a:gd name="OXMLTextRectT" fmla="val T1"/>
                <a:gd name="OXMLTextRectR" fmla="val T2"/>
                <a:gd name="OXMLTextRectB" fmla="val T3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44"/>
                <a:gd name="ODFBottom" fmla="val 111"/>
                <a:gd name="ODFWidth" fmla="val 44"/>
                <a:gd name="ODFHeight" fmla="val 111"/>
              </a:gdLst>
              <a:ahLst/>
              <a:cxnLst/>
              <a:rect l="OXMLTextRectL" t="OXMLTextRectT" r="OXMLTextRectR" b="OXMLTextRect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headEnd type="none" w="med" len="med"/>
              <a:tailEnd type="none" w="med" len="med"/>
            </a:ln>
          </p:spPr>
          <p:txBody>
            <a:bodyPr lIns="91440" tIns="45720" rIns="91440" bIns="45720"/>
            <a:lstStyle/>
            <a:p>
              <a:pPr algn="l"/>
              <a:endParaRPr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94" name="Shape 94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</p:sp>
      <p:sp>
        <p:nvSpPr>
          <p:cNvPr id="95" name="Shape 95"/>
          <p:cNvSpPr txBox="1">
            <a:spLocks noGrp="1"/>
          </p:cNvSpPr>
          <p:nvPr>
            <p:ph type="title" idx="4"/>
          </p:nvPr>
        </p:nvSpPr>
        <p:spPr>
          <a:xfrm>
            <a:off x="1944688" y="623888"/>
            <a:ext cx="6589711" cy="1281112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91440" tIns="45720" rIns="91440" bIns="45720" anchor="t"/>
          <a:lstStyle/>
          <a:p>
            <a:pPr lvl="0"/>
            <a:r>
              <a:t>Образец заголовка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5"/>
          </p:nvPr>
        </p:nvSpPr>
        <p:spPr>
          <a:xfrm>
            <a:off x="1943100" y="2133600"/>
            <a:ext cx="6591300" cy="3886200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91440" tIns="45720" rIns="91440" bIns="45720" anchor="t"/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dt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lvl="0" algn="r"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286000" lvl="5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743200" lvl="6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200400" lvl="7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657600" lvl="8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t>11.02.2024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ftr" idx="3"/>
          </p:nvPr>
        </p:nvSpPr>
        <p:spPr>
          <a:xfrm>
            <a:off x="1943100" y="6135688"/>
            <a:ext cx="5716587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lvl="0" algn="l"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286000" lvl="5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743200" lvl="6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200400" lvl="7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657600" lvl="8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4"/>
          </p:nvPr>
        </p:nvSpPr>
        <p:spPr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lvl="0" algn="r">
              <a:defRPr sz="20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286000" lvl="5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743200" lvl="6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200400" lvl="7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657600" lvl="8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</p:sldLayoutIdLst>
  <p:txStyles>
    <p:titleStyle>
      <a:defPPr/>
      <a:lvl1pPr lvl="0" algn="l">
        <a:defRPr sz="3600">
          <a:solidFill>
            <a:srgbClr val="1581AA"/>
          </a:solidFill>
          <a:latin typeface="+mj-lt"/>
          <a:ea typeface="+mj-ea"/>
          <a:cs typeface="+mj-cs"/>
        </a:defRPr>
      </a:lvl1pPr>
      <a:lvl2pPr lvl="1" algn="l">
        <a:defRPr sz="3600">
          <a:solidFill>
            <a:srgbClr val="1581AA"/>
          </a:solidFill>
          <a:latin typeface="Century Gothic"/>
          <a:ea typeface="Century Gothic"/>
          <a:cs typeface="Century Gothic"/>
        </a:defRPr>
      </a:lvl2pPr>
      <a:lvl3pPr lvl="2" algn="l">
        <a:defRPr sz="3600">
          <a:solidFill>
            <a:srgbClr val="1581AA"/>
          </a:solidFill>
          <a:latin typeface="Century Gothic"/>
          <a:ea typeface="Century Gothic"/>
          <a:cs typeface="Century Gothic"/>
        </a:defRPr>
      </a:lvl3pPr>
      <a:lvl4pPr lvl="3" algn="l">
        <a:defRPr sz="3600">
          <a:solidFill>
            <a:srgbClr val="1581AA"/>
          </a:solidFill>
          <a:latin typeface="Century Gothic"/>
          <a:ea typeface="Century Gothic"/>
          <a:cs typeface="Century Gothic"/>
        </a:defRPr>
      </a:lvl4pPr>
      <a:lvl5pPr lvl="4" algn="l">
        <a:defRPr sz="3600">
          <a:solidFill>
            <a:srgbClr val="1581AA"/>
          </a:solidFill>
          <a:latin typeface="Century Gothic"/>
          <a:ea typeface="Century Gothic"/>
          <a:cs typeface="Century Gothic"/>
        </a:defRPr>
      </a:lvl5pPr>
      <a:lvl6pPr lvl="5">
        <a:defRPr>
          <a:solidFill>
            <a:schemeClr val="tx2"/>
          </a:solidFill>
        </a:defRPr>
      </a:lvl6pPr>
      <a:lvl7pPr lvl="6">
        <a:defRPr>
          <a:solidFill>
            <a:schemeClr val="tx2"/>
          </a:solidFill>
        </a:defRPr>
      </a:lvl7pPr>
      <a:lvl8pPr lvl="7">
        <a:defRPr>
          <a:solidFill>
            <a:schemeClr val="tx2"/>
          </a:solidFill>
        </a:defRPr>
      </a:lvl8pPr>
      <a:lvl9pPr lvl="8">
        <a:defRPr>
          <a:solidFill>
            <a:schemeClr val="tx2"/>
          </a:solidFill>
        </a:defRPr>
      </a:lvl9pPr>
    </p:titleStyle>
    <p:bodyStyle>
      <a:defPPr/>
      <a:lvl1pPr marL="342900" lvl="0" indent="-342900" algn="l">
        <a:spcBef>
          <a:spcPts val="1000"/>
        </a:spcBef>
        <a:buClr>
          <a:schemeClr val="accent1"/>
        </a:buClr>
        <a:buFont typeface="Wingdings 3"/>
        <a:buChar char=""/>
        <a:defRPr>
          <a:solidFill>
            <a:srgbClr val="404040"/>
          </a:solidFill>
          <a:latin typeface="+mn-lt"/>
          <a:ea typeface="+mn-ea"/>
          <a:cs typeface="+mn-cs"/>
        </a:defRPr>
      </a:lvl1pPr>
      <a:lvl2pPr marL="742950" lvl="1" indent="-285750" algn="l">
        <a:spcBef>
          <a:spcPts val="1000"/>
        </a:spcBef>
        <a:buClr>
          <a:schemeClr val="accent1"/>
        </a:buClr>
        <a:buFont typeface="Wingdings 3"/>
        <a:buChar char=""/>
        <a:defRPr sz="1600">
          <a:solidFill>
            <a:srgbClr val="404040"/>
          </a:solidFill>
          <a:latin typeface="+mn-lt"/>
          <a:ea typeface="+mn-ea"/>
          <a:cs typeface="+mn-cs"/>
        </a:defRPr>
      </a:lvl2pPr>
      <a:lvl3pPr marL="1143000" lvl="2" indent="-228600" algn="l">
        <a:spcBef>
          <a:spcPts val="1000"/>
        </a:spcBef>
        <a:buClr>
          <a:schemeClr val="accent1"/>
        </a:buClr>
        <a:buFont typeface="Wingdings 3"/>
        <a:buChar char=""/>
        <a:defRPr sz="1400">
          <a:solidFill>
            <a:srgbClr val="404040"/>
          </a:solidFill>
          <a:latin typeface="+mn-lt"/>
          <a:ea typeface="+mn-ea"/>
          <a:cs typeface="+mn-cs"/>
        </a:defRPr>
      </a:lvl3pPr>
      <a:lvl4pPr marL="1600200" lvl="3" indent="-228600" algn="l">
        <a:spcBef>
          <a:spcPts val="1000"/>
        </a:spcBef>
        <a:buClr>
          <a:schemeClr val="accent1"/>
        </a:buClr>
        <a:buFont typeface="Wingdings 3"/>
        <a:buChar char=""/>
        <a:defRPr sz="1200">
          <a:solidFill>
            <a:srgbClr val="404040"/>
          </a:solidFill>
          <a:latin typeface="+mn-lt"/>
          <a:ea typeface="+mn-ea"/>
          <a:cs typeface="+mn-cs"/>
        </a:defRPr>
      </a:lvl4pPr>
      <a:lvl5pPr marL="2057400" lvl="4" indent="-228600" algn="l">
        <a:spcBef>
          <a:spcPts val="1000"/>
        </a:spcBef>
        <a:buClr>
          <a:schemeClr val="accent1"/>
        </a:buClr>
        <a:buFont typeface="Wingdings 3"/>
        <a:buChar char=""/>
        <a:defRPr sz="1200">
          <a:solidFill>
            <a:srgbClr val="404040"/>
          </a:solidFill>
          <a:latin typeface="+mn-lt"/>
          <a:ea typeface="+mn-ea"/>
          <a:cs typeface="+mn-cs"/>
        </a:defRPr>
      </a:lvl5pPr>
      <a:lvl6pPr marL="2514600" lvl="5" indent="-228600" algn="l">
        <a:spcBef>
          <a:spcPts val="1000"/>
        </a:spcBef>
        <a:spcAft>
          <a:spcPts val="0"/>
        </a:spcAft>
        <a:buClr>
          <a:schemeClr val="accent1"/>
        </a:buClr>
        <a:buFont typeface="Wingdings 3"/>
        <a:buChar char="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lvl="6" indent="-228600" algn="l">
        <a:spcBef>
          <a:spcPts val="1000"/>
        </a:spcBef>
        <a:spcAft>
          <a:spcPts val="0"/>
        </a:spcAft>
        <a:buClr>
          <a:schemeClr val="accent1"/>
        </a:buClr>
        <a:buFont typeface="Wingdings 3"/>
        <a:buChar char="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lvl="7" indent="-228600" algn="l">
        <a:spcBef>
          <a:spcPts val="1000"/>
        </a:spcBef>
        <a:spcAft>
          <a:spcPts val="0"/>
        </a:spcAft>
        <a:buClr>
          <a:schemeClr val="accent1"/>
        </a:buClr>
        <a:buFont typeface="Wingdings 3"/>
        <a:buChar char="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lvl="8" indent="-228600" algn="l">
        <a:spcBef>
          <a:spcPts val="1000"/>
        </a:spcBef>
        <a:spcAft>
          <a:spcPts val="0"/>
        </a:spcAft>
        <a:buClr>
          <a:schemeClr val="accent1"/>
        </a:buClr>
        <a:buFont typeface="Wingdings 3"/>
        <a:buChar char="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/>
          <p:nvPr/>
        </p:nvSpPr>
        <p:spPr>
          <a:xfrm>
            <a:off x="1043608" y="2049815"/>
            <a:ext cx="7703517" cy="1754326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sz="3600" b="1">
                <a:solidFill>
                  <a:srgbClr val="843606"/>
                </a:solidFill>
                <a:latin typeface="Times New Roman"/>
                <a:ea typeface="Times New Roman"/>
                <a:cs typeface="Times New Roman"/>
              </a:rPr>
              <a:t>Организация</a:t>
            </a:r>
          </a:p>
          <a:p>
            <a:pPr algn="ctr"/>
            <a:r>
              <a:rPr sz="3600" b="1">
                <a:solidFill>
                  <a:srgbClr val="843606"/>
                </a:solidFill>
                <a:latin typeface="Times New Roman"/>
                <a:ea typeface="Times New Roman"/>
                <a:cs typeface="Times New Roman"/>
              </a:rPr>
              <a:t> приёма в 1 класс</a:t>
            </a:r>
          </a:p>
          <a:p>
            <a:pPr algn="ctr"/>
            <a:r>
              <a:rPr sz="3600" b="1">
                <a:solidFill>
                  <a:srgbClr val="843606"/>
                </a:solidFill>
                <a:latin typeface="Times New Roman"/>
                <a:ea typeface="Times New Roman"/>
                <a:cs typeface="Times New Roman"/>
              </a:rPr>
              <a:t>на 2024-2025 учебный год</a:t>
            </a:r>
          </a:p>
        </p:txBody>
      </p:sp>
      <p:sp>
        <p:nvSpPr>
          <p:cNvPr id="471" name="Shape 471"/>
          <p:cNvSpPr/>
          <p:nvPr/>
        </p:nvSpPr>
        <p:spPr>
          <a:xfrm>
            <a:off x="539551" y="119063"/>
            <a:ext cx="7750372" cy="58477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843606"/>
                </a:solidFill>
                <a:latin typeface="Times New Roman"/>
                <a:ea typeface="Times New Roman"/>
                <a:cs typeface="Times New Roman"/>
              </a:rPr>
              <a:t>Муниципальное</a:t>
            </a:r>
            <a:r>
              <a:rPr sz="1600" b="1" smtClean="0">
                <a:solidFill>
                  <a:srgbClr val="843606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600" b="1">
                <a:solidFill>
                  <a:srgbClr val="843606"/>
                </a:solidFill>
                <a:latin typeface="Times New Roman"/>
                <a:ea typeface="Times New Roman"/>
                <a:cs typeface="Times New Roman"/>
              </a:rPr>
              <a:t>бюджетное общеобразовательное учреждение </a:t>
            </a:r>
          </a:p>
          <a:p>
            <a:pPr algn="ctr"/>
            <a:r>
              <a:rPr lang="ru-RU" sz="1600" b="1" dirty="0" smtClean="0">
                <a:solidFill>
                  <a:srgbClr val="843606"/>
                </a:solidFill>
                <a:latin typeface="Times New Roman"/>
                <a:ea typeface="Times New Roman"/>
                <a:cs typeface="Times New Roman"/>
              </a:rPr>
              <a:t>начальная</a:t>
            </a:r>
            <a:r>
              <a:rPr sz="1600" b="1" smtClean="0">
                <a:solidFill>
                  <a:srgbClr val="843606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600" b="1">
                <a:solidFill>
                  <a:srgbClr val="843606"/>
                </a:solidFill>
                <a:latin typeface="Times New Roman"/>
                <a:ea typeface="Times New Roman"/>
                <a:cs typeface="Times New Roman"/>
              </a:rPr>
              <a:t>общеобразовательная школа </a:t>
            </a:r>
            <a:r>
              <a:rPr sz="1600" b="1" smtClean="0">
                <a:solidFill>
                  <a:srgbClr val="843606"/>
                </a:solidFill>
                <a:latin typeface="Times New Roman"/>
                <a:ea typeface="Times New Roman"/>
                <a:cs typeface="Times New Roman"/>
              </a:rPr>
              <a:t>№</a:t>
            </a:r>
            <a:r>
              <a:rPr lang="ru-RU" sz="1600" b="1" dirty="0" smtClean="0">
                <a:solidFill>
                  <a:srgbClr val="843606"/>
                </a:solidFill>
                <a:latin typeface="Times New Roman"/>
                <a:ea typeface="Times New Roman"/>
                <a:cs typeface="Times New Roman"/>
              </a:rPr>
              <a:t>14 с.Глинка</a:t>
            </a:r>
            <a:endParaRPr sz="1600" b="1">
              <a:solidFill>
                <a:srgbClr val="843606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472" name="Shape 472"/>
          <p:cNvSpPr/>
          <p:nvPr/>
        </p:nvSpPr>
        <p:spPr>
          <a:xfrm>
            <a:off x="1619250" y="3789363"/>
            <a:ext cx="6985197" cy="70788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sz="2000" b="1">
                <a:solidFill>
                  <a:srgbClr val="9A2F1A"/>
                </a:solidFill>
                <a:latin typeface="Times New Roman"/>
                <a:ea typeface="Times New Roman"/>
                <a:cs typeface="Times New Roman"/>
              </a:rPr>
              <a:t>Информация для родителей (законных представителей) </a:t>
            </a:r>
          </a:p>
          <a:p>
            <a:pPr algn="ctr"/>
            <a:r>
              <a:rPr sz="2000" b="1">
                <a:solidFill>
                  <a:srgbClr val="9A2F1A"/>
                </a:solidFill>
                <a:latin typeface="Times New Roman"/>
                <a:ea typeface="Times New Roman"/>
                <a:cs typeface="Times New Roman"/>
              </a:rPr>
              <a:t>будущих первоклассников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/>
          <p:nvPr/>
        </p:nvSpPr>
        <p:spPr>
          <a:xfrm>
            <a:off x="358775" y="0"/>
            <a:ext cx="8785225" cy="1079500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lIns="91440" tIns="45720" rIns="91440" bIns="45720" anchor="ctr"/>
          <a:lstStyle/>
          <a:p>
            <a:pPr algn="ctr"/>
            <a:r>
              <a:rPr sz="2400" b="1">
                <a:solidFill>
                  <a:srgbClr val="9A2F1A"/>
                </a:solidFill>
                <a:latin typeface="Times New Roman"/>
                <a:ea typeface="Times New Roman"/>
                <a:cs typeface="Times New Roman"/>
              </a:rPr>
              <a:t>Предоставление документов </a:t>
            </a:r>
            <a:br>
              <a:rPr sz="2400" b="1">
                <a:solidFill>
                  <a:srgbClr val="9A2F1A"/>
                </a:solidFill>
                <a:latin typeface="Times New Roman"/>
                <a:ea typeface="Times New Roman"/>
                <a:cs typeface="Times New Roman"/>
              </a:rPr>
            </a:br>
            <a:r>
              <a:rPr sz="2400" b="1">
                <a:solidFill>
                  <a:srgbClr val="9A2F1A"/>
                </a:solidFill>
                <a:latin typeface="Times New Roman"/>
                <a:ea typeface="Times New Roman"/>
                <a:cs typeface="Times New Roman"/>
              </a:rPr>
              <a:t>в образовательную организацию </a:t>
            </a:r>
          </a:p>
        </p:txBody>
      </p:sp>
      <p:sp>
        <p:nvSpPr>
          <p:cNvPr id="506" name="Shape 506"/>
          <p:cNvSpPr/>
          <p:nvPr/>
        </p:nvSpPr>
        <p:spPr>
          <a:xfrm>
            <a:off x="179388" y="1196975"/>
            <a:ext cx="8785225" cy="4392613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lIns="91440" tIns="45720" rIns="91440" bIns="45720"/>
          <a:lstStyle>
            <a:defPPr/>
            <a:lvl1pPr lvl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457200" lvl="1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286000" lvl="5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743200" lvl="6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200400" lvl="7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657600" lvl="8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 marL="342900" indent="-342900" algn="just">
              <a:lnSpc>
                <a:spcPct val="90000"/>
              </a:lnSpc>
              <a:buFont typeface="Arial"/>
              <a:buChar char="•"/>
            </a:pPr>
            <a:r>
              <a:rPr sz="2400" b="1">
                <a:solidFill>
                  <a:srgbClr val="EC1E0E"/>
                </a:solidFill>
                <a:latin typeface="Times New Roman"/>
                <a:ea typeface="Times New Roman"/>
                <a:cs typeface="Times New Roman"/>
              </a:rPr>
              <a:t>Документы предоставляются только в одну образовательную организацию</a:t>
            </a:r>
            <a:r>
              <a:rPr sz="2400">
                <a:latin typeface="Times New Roman"/>
                <a:ea typeface="Times New Roman"/>
                <a:cs typeface="Times New Roman"/>
              </a:rPr>
              <a:t>– при получении приглашения из нескольких ОО родителям необходимо определиться с выбором школы;</a:t>
            </a:r>
          </a:p>
          <a:p>
            <a:pPr marL="342900" indent="-342900" algn="just">
              <a:lnSpc>
                <a:spcPct val="90000"/>
              </a:lnSpc>
              <a:buFont typeface="Arial"/>
              <a:buChar char="•"/>
            </a:pPr>
            <a:r>
              <a:rPr sz="2400">
                <a:latin typeface="Times New Roman"/>
                <a:ea typeface="Times New Roman"/>
                <a:cs typeface="Times New Roman"/>
              </a:rPr>
              <a:t>При подаче документов в одну из выбранных школ ребенок автоматически выбывает из списка других организаций;</a:t>
            </a:r>
          </a:p>
          <a:p>
            <a:pPr marL="342900" indent="-342900" algn="just">
              <a:lnSpc>
                <a:spcPct val="90000"/>
              </a:lnSpc>
              <a:buFont typeface="Arial"/>
              <a:buChar char="•"/>
            </a:pPr>
            <a:r>
              <a:rPr sz="24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</a:rPr>
              <a:t>Документы предоставляются </a:t>
            </a:r>
            <a:r>
              <a:rPr sz="24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</a:rPr>
              <a:t>лично</a:t>
            </a:r>
            <a:r>
              <a:rPr sz="2400" b="1">
                <a:latin typeface="Times New Roman"/>
                <a:ea typeface="Times New Roman"/>
                <a:cs typeface="Times New Roman"/>
              </a:rPr>
              <a:t> родителями</a:t>
            </a:r>
            <a:r>
              <a:rPr sz="2400">
                <a:latin typeface="Times New Roman"/>
                <a:ea typeface="Times New Roman"/>
                <a:cs typeface="Times New Roman"/>
              </a:rPr>
              <a:t> в соответствии с графиком приема документов; </a:t>
            </a:r>
          </a:p>
          <a:p>
            <a:pPr marL="342900" indent="-342900" algn="just">
              <a:lnSpc>
                <a:spcPct val="90000"/>
              </a:lnSpc>
              <a:buFont typeface="Arial"/>
              <a:buChar char="•"/>
            </a:pPr>
            <a:r>
              <a:rPr sz="24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</a:rPr>
              <a:t>В случае неявки </a:t>
            </a:r>
            <a:r>
              <a:rPr sz="24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</a:rPr>
              <a:t>родителя</a:t>
            </a:r>
            <a:r>
              <a:rPr sz="2400" b="1">
                <a:latin typeface="Times New Roman"/>
                <a:ea typeface="Times New Roman"/>
                <a:cs typeface="Times New Roman"/>
              </a:rPr>
              <a:t> (законного представителя</a:t>
            </a:r>
            <a:r>
              <a:rPr sz="2400">
                <a:latin typeface="Times New Roman"/>
                <a:ea typeface="Times New Roman"/>
                <a:cs typeface="Times New Roman"/>
              </a:rPr>
              <a:t>) </a:t>
            </a:r>
            <a:br>
              <a:rPr sz="2400">
                <a:latin typeface="Times New Roman"/>
                <a:ea typeface="Times New Roman"/>
                <a:cs typeface="Times New Roman"/>
              </a:rPr>
            </a:br>
            <a:r>
              <a:rPr sz="2400">
                <a:latin typeface="Times New Roman"/>
                <a:ea typeface="Times New Roman"/>
                <a:cs typeface="Times New Roman"/>
              </a:rPr>
              <a:t>в образовательную организацию для подачи документов в сроки, указанные в приглашении образовательной организации, ребенок выбывает из списка данной образовательной организации.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/>
          <p:nvPr/>
        </p:nvSpPr>
        <p:spPr>
          <a:xfrm>
            <a:off x="468313" y="1636713"/>
            <a:ext cx="8569325" cy="554037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lIns="91440" tIns="45720" rIns="91440" bIns="45720">
            <a:spAutoFit/>
          </a:bodyPr>
          <a:lstStyle>
            <a:defPPr/>
            <a:lvl1pPr lvl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457200" lvl="1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286000" lvl="5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743200" lvl="6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200400" lvl="7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657600" lvl="8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indent="114300">
              <a:buFont typeface="Wingdings"/>
              <a:buChar char="ü"/>
            </a:pPr>
            <a:r>
              <a: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свидетельство о рождении ребенка;</a:t>
            </a:r>
          </a:p>
          <a:p>
            <a:pPr marL="0" indent="114300">
              <a:buFont typeface="Wingdings"/>
              <a:buChar char="ü"/>
            </a:pPr>
            <a:r>
              <a: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свидетельство о регистрации ребенка по месту жительства (форма № 8);  или по месту пребывания на закреплённой территории(форма № 3); или документ, содержащий сведения о регистрации ребёнка по месту жительства или по месту пребывания на закреплённой территории;</a:t>
            </a:r>
          </a:p>
          <a:p>
            <a:pPr marL="0" indent="114300">
              <a:buFont typeface="Wingdings"/>
              <a:buChar char="ü"/>
            </a:pPr>
            <a:r>
              <a: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документы, подтверждающие преимущественное право зачисления граждан на обучение в образовательную организацию (при наличии); </a:t>
            </a:r>
          </a:p>
          <a:p>
            <a:pPr marL="0" indent="114300">
              <a:buFont typeface="Wingdings"/>
              <a:buChar char="ü"/>
            </a:pPr>
            <a:r>
              <a: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паспорт одного из родителей (законных представителей) с отметкой о регистрации по месту жительства;</a:t>
            </a:r>
          </a:p>
          <a:p>
            <a:pPr marL="0" indent="114300">
              <a:buFont typeface="Wingdings"/>
              <a:buChar char="ü"/>
            </a:pPr>
            <a:r>
              <a: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СНИЛС, ИНН ребёнка </a:t>
            </a:r>
          </a:p>
          <a:p>
            <a:pPr marL="0" indent="114300">
              <a:buFont typeface="Wingdings"/>
              <a:buChar char="ü"/>
            </a:pP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114300" algn="just"/>
            <a:endParaRPr sz="2400" b="1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114300" algn="just"/>
            <a:endParaRPr>
              <a:solidFill>
                <a:srgbClr val="EC1E0E"/>
              </a:solidFill>
              <a:latin typeface="Sylfaen"/>
              <a:ea typeface="Sylfaen"/>
              <a:cs typeface="Sylfaen"/>
            </a:endParaRPr>
          </a:p>
        </p:txBody>
      </p:sp>
      <p:sp>
        <p:nvSpPr>
          <p:cNvPr id="509" name="Shape 509"/>
          <p:cNvSpPr txBox="1"/>
          <p:nvPr/>
        </p:nvSpPr>
        <p:spPr>
          <a:xfrm>
            <a:off x="1249363" y="908050"/>
            <a:ext cx="7704136" cy="70802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lIns="91440" tIns="45720" rIns="91440" bIns="45720">
            <a:spAutoFit/>
          </a:bodyPr>
          <a:lstStyle/>
          <a:p>
            <a:pPr algn="l"/>
            <a:r>
              <a:rPr sz="2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Родители (законные представители) предоставляют следующие документы:</a:t>
            </a:r>
          </a:p>
        </p:txBody>
      </p:sp>
      <p:sp>
        <p:nvSpPr>
          <p:cNvPr id="510" name="Shape 510"/>
          <p:cNvSpPr/>
          <p:nvPr/>
        </p:nvSpPr>
        <p:spPr>
          <a:xfrm>
            <a:off x="1908175" y="217488"/>
            <a:ext cx="6480175" cy="954087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lIns="91440" tIns="45720" rIns="91440" bIns="45720">
            <a:spAutoFit/>
          </a:bodyPr>
          <a:lstStyle/>
          <a:p>
            <a:pPr algn="ctr"/>
            <a:r>
              <a:rPr sz="2800" b="1">
                <a:solidFill>
                  <a:srgbClr val="9A2F1A"/>
                </a:solidFill>
                <a:latin typeface="Times New Roman"/>
                <a:ea typeface="Times New Roman"/>
                <a:cs typeface="Times New Roman"/>
              </a:rPr>
              <a:t>Документы для приема в 1 класс</a:t>
            </a:r>
            <a:br>
              <a:rPr sz="2800" b="1">
                <a:solidFill>
                  <a:srgbClr val="9A2F1A"/>
                </a:solidFill>
                <a:latin typeface="Times New Roman"/>
                <a:ea typeface="Times New Roman"/>
                <a:cs typeface="Times New Roman"/>
              </a:rPr>
            </a:br>
            <a:endParaRPr sz="28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hape 512"/>
          <p:cNvSpPr/>
          <p:nvPr/>
        </p:nvSpPr>
        <p:spPr>
          <a:xfrm>
            <a:off x="358775" y="0"/>
            <a:ext cx="8785225" cy="908050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lIns="91440" tIns="45720" rIns="91440" bIns="45720" anchor="ctr"/>
          <a:lstStyle/>
          <a:p>
            <a:pPr algn="ctr"/>
            <a:r>
              <a:rPr sz="2800" b="1">
                <a:solidFill>
                  <a:srgbClr val="9A2F1A"/>
                </a:solidFill>
                <a:latin typeface="Times New Roman"/>
                <a:ea typeface="Times New Roman"/>
                <a:cs typeface="Times New Roman"/>
              </a:rPr>
              <a:t>Документы, подтверждающие </a:t>
            </a:r>
            <a:br>
              <a:rPr sz="2800" b="1">
                <a:solidFill>
                  <a:srgbClr val="9A2F1A"/>
                </a:solidFill>
                <a:latin typeface="Times New Roman"/>
                <a:ea typeface="Times New Roman"/>
                <a:cs typeface="Times New Roman"/>
              </a:rPr>
            </a:br>
            <a:r>
              <a:rPr sz="2800" b="1">
                <a:solidFill>
                  <a:srgbClr val="9A2F1A"/>
                </a:solidFill>
                <a:latin typeface="Times New Roman"/>
                <a:ea typeface="Times New Roman"/>
                <a:cs typeface="Times New Roman"/>
              </a:rPr>
              <a:t>проживание ребенка на закрепленной территории</a:t>
            </a:r>
            <a:endParaRPr sz="3200">
              <a:solidFill>
                <a:srgbClr val="9A2F1A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513" name="Shape 513"/>
          <p:cNvSpPr/>
          <p:nvPr/>
        </p:nvSpPr>
        <p:spPr>
          <a:xfrm>
            <a:off x="0" y="1484313"/>
            <a:ext cx="8785225" cy="4392612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lIns="91440" tIns="45720" rIns="91440" bIns="45720"/>
          <a:lstStyle/>
          <a:p>
            <a:pPr marL="342900" indent="-342900" algn="just"/>
            <a:endParaRPr b="1">
              <a:solidFill>
                <a:srgbClr val="000000"/>
              </a:solidFill>
              <a:latin typeface="Sylfaen"/>
              <a:ea typeface="Sylfaen"/>
              <a:cs typeface="Sylfaen"/>
            </a:endParaRPr>
          </a:p>
        </p:txBody>
      </p:sp>
      <p:sp>
        <p:nvSpPr>
          <p:cNvPr id="514" name="Shape 514"/>
          <p:cNvSpPr/>
          <p:nvPr/>
        </p:nvSpPr>
        <p:spPr>
          <a:xfrm>
            <a:off x="785786" y="1000109"/>
            <a:ext cx="8215370" cy="584775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wrap="square" lIns="91440" tIns="45720" rIns="91440" bIns="45720" anchor="ctr">
            <a:spAutoFit/>
          </a:bodyPr>
          <a:lstStyle>
            <a:defPPr/>
            <a:lvl1pPr lvl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457200" lvl="1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286000" lvl="5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743200" lvl="6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200400" lvl="7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657600" lvl="8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indent="114300" algn="just">
              <a:buFont typeface="Wingdings"/>
              <a:buChar char="ü"/>
            </a:pPr>
            <a:r>
              <a:rPr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свидетельство о регистрации ребенка по месту жительства (</a:t>
            </a:r>
            <a:r>
              <a:rPr sz="20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форма № 8</a:t>
            </a:r>
            <a:r>
              <a:rPr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);</a:t>
            </a:r>
          </a:p>
          <a:p>
            <a:pPr marL="0" indent="114300" algn="just">
              <a:buFont typeface="Wingdings"/>
              <a:buChar char="ü"/>
            </a:pPr>
            <a:r>
              <a:rPr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свидетельство о регистрации ребенка по месту пребывания (</a:t>
            </a:r>
            <a:r>
              <a:rPr sz="20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форма </a:t>
            </a:r>
          </a:p>
          <a:p>
            <a:pPr marL="0" indent="114300" algn="just">
              <a:buNone/>
            </a:pPr>
            <a:r>
              <a:rPr sz="20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№ 3);</a:t>
            </a:r>
          </a:p>
          <a:p>
            <a:pPr marL="0" indent="114300" algn="just">
              <a:buFont typeface="Wingdings"/>
              <a:buChar char="ü"/>
            </a:pPr>
            <a:r>
              <a:rPr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паспорт одного из родителей (законных представителей) с отметкой о регистрации по месту жительства;</a:t>
            </a:r>
          </a:p>
          <a:p>
            <a:pPr marL="0" indent="114300" algn="just">
              <a:buFont typeface="Wingdings"/>
              <a:buChar char="ü"/>
            </a:pPr>
            <a:r>
              <a:rPr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справка о регистрации по </a:t>
            </a:r>
            <a:r>
              <a:rPr sz="20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форме № 9 </a:t>
            </a:r>
            <a:r>
              <a:rPr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(равнозначно выписка из домовой книги) с данными о регистрации ребенка и (или) его родителя (законного представителя) и (или) данными о правоустанавливающих документах на жилое помещение, выданных на имя ребенка и (или) его родителя (законного представителя);</a:t>
            </a:r>
          </a:p>
          <a:p>
            <a:pPr marL="0" indent="114300" algn="just">
              <a:buFont typeface="Wingdings"/>
              <a:buChar char="ü"/>
            </a:pPr>
            <a:r>
              <a:rPr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документы, подтверждающие право пользования жилым помещением ребенком и (или) его родителем (законным представителем) (свидетельство о государственной регистрации права собственности на жилое помещение, договор безвозмездного пользования жилого помещения и др.).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114300" algn="just">
              <a:buNone/>
            </a:pPr>
            <a:r>
              <a:rPr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Родители (законные представители) предоставляют один из перечисленных документов.</a:t>
            </a:r>
          </a:p>
          <a:p>
            <a:pPr marL="0" indent="114300" algn="ctr"/>
            <a:endParaRPr>
              <a:solidFill>
                <a:srgbClr val="EC1E0E"/>
              </a:solidFill>
              <a:latin typeface="Sylfaen"/>
              <a:ea typeface="Sylfaen"/>
              <a:cs typeface="Sylfae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/>
          <p:nvPr/>
        </p:nvSpPr>
        <p:spPr>
          <a:xfrm>
            <a:off x="0" y="188913"/>
            <a:ext cx="8785225" cy="115252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lIns="91440" tIns="45720" rIns="91440" bIns="45720" anchor="ctr"/>
          <a:lstStyle/>
          <a:p>
            <a:pPr algn="ctr"/>
            <a:r>
              <a:rPr sz="2800" b="1">
                <a:solidFill>
                  <a:srgbClr val="843606"/>
                </a:solidFill>
                <a:latin typeface="Times New Roman"/>
                <a:ea typeface="Times New Roman"/>
                <a:cs typeface="Times New Roman"/>
              </a:rPr>
              <a:t>Принятие решения о приеме </a:t>
            </a:r>
            <a:br>
              <a:rPr sz="2800" b="1">
                <a:solidFill>
                  <a:srgbClr val="843606"/>
                </a:solidFill>
                <a:latin typeface="Times New Roman"/>
                <a:ea typeface="Times New Roman"/>
                <a:cs typeface="Times New Roman"/>
              </a:rPr>
            </a:br>
            <a:r>
              <a:rPr sz="2800" b="1">
                <a:solidFill>
                  <a:srgbClr val="843606"/>
                </a:solidFill>
                <a:latin typeface="Times New Roman"/>
                <a:ea typeface="Times New Roman"/>
                <a:cs typeface="Times New Roman"/>
              </a:rPr>
              <a:t>     или об отказе в приеме в первый класс</a:t>
            </a:r>
          </a:p>
        </p:txBody>
      </p:sp>
      <p:sp>
        <p:nvSpPr>
          <p:cNvPr id="517" name="Shape 517"/>
          <p:cNvSpPr/>
          <p:nvPr/>
        </p:nvSpPr>
        <p:spPr>
          <a:xfrm>
            <a:off x="468313" y="1557338"/>
            <a:ext cx="8135936" cy="4248150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lIns="91440" tIns="45720" rIns="91440" bIns="45720"/>
          <a:lstStyle>
            <a:defPPr/>
            <a:lvl1pPr lvl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457200" lvl="1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286000" lvl="5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743200" lvl="6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200400" lvl="7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657600" lvl="8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 marL="342900" indent="-342900" algn="just">
              <a:lnSpc>
                <a:spcPct val="90000"/>
              </a:lnSpc>
              <a:buFont typeface="Arial"/>
              <a:buChar char="•"/>
            </a:pPr>
            <a:r>
              <a:rPr sz="2400" b="1">
                <a:latin typeface="Times New Roman"/>
                <a:ea typeface="Times New Roman"/>
                <a:cs typeface="Times New Roman"/>
              </a:rPr>
              <a:t>Зачисление</a:t>
            </a:r>
            <a:r>
              <a:rPr sz="2400">
                <a:latin typeface="Times New Roman"/>
                <a:ea typeface="Times New Roman"/>
                <a:cs typeface="Times New Roman"/>
              </a:rPr>
              <a:t> в первый класс образовательной организации оформляется приказом в течение </a:t>
            </a:r>
            <a:r>
              <a:rPr sz="2400" b="1">
                <a:latin typeface="Times New Roman"/>
                <a:ea typeface="Times New Roman"/>
                <a:cs typeface="Times New Roman"/>
              </a:rPr>
              <a:t>3 рабочих дней после завершения приема заявлений (30.06 текущего года)</a:t>
            </a:r>
          </a:p>
          <a:p>
            <a:pPr marL="342900" indent="-342900" algn="just">
              <a:lnSpc>
                <a:spcPct val="90000"/>
              </a:lnSpc>
              <a:buFont typeface="Arial"/>
              <a:buChar char="•"/>
            </a:pPr>
            <a:r>
              <a:rPr sz="2400" b="1">
                <a:latin typeface="Times New Roman"/>
                <a:ea typeface="Times New Roman"/>
                <a:cs typeface="Times New Roman"/>
              </a:rPr>
              <a:t>На 2-ом этапе – через 5  рабочих дней после приёма оригиналов документов</a:t>
            </a:r>
            <a:endParaRPr sz="2400">
              <a:latin typeface="Times New Roman"/>
              <a:ea typeface="Times New Roman"/>
              <a:cs typeface="Times New Roman"/>
            </a:endParaRPr>
          </a:p>
          <a:p>
            <a:pPr marL="342900" indent="-342900" algn="just">
              <a:lnSpc>
                <a:spcPct val="90000"/>
              </a:lnSpc>
              <a:buFont typeface="Arial"/>
              <a:buChar char="•"/>
            </a:pPr>
            <a:endParaRPr sz="2400">
              <a:latin typeface="Times New Roman"/>
              <a:ea typeface="Times New Roman"/>
              <a:cs typeface="Times New Roman"/>
            </a:endParaRPr>
          </a:p>
          <a:p>
            <a:pPr marL="342900" indent="-342900" algn="just">
              <a:lnSpc>
                <a:spcPct val="90000"/>
              </a:lnSpc>
              <a:buFont typeface="Arial"/>
              <a:buChar char="•"/>
            </a:pPr>
            <a:r>
              <a:rPr sz="2400">
                <a:latin typeface="Times New Roman"/>
                <a:ea typeface="Times New Roman"/>
                <a:cs typeface="Times New Roman"/>
              </a:rPr>
              <a:t>При принятии решения </a:t>
            </a:r>
            <a:r>
              <a:rPr sz="2400" b="1">
                <a:latin typeface="Times New Roman"/>
                <a:ea typeface="Times New Roman"/>
                <a:cs typeface="Times New Roman"/>
              </a:rPr>
              <a:t>об отказе</a:t>
            </a:r>
            <a:r>
              <a:rPr sz="2400">
                <a:latin typeface="Times New Roman"/>
                <a:ea typeface="Times New Roman"/>
                <a:cs typeface="Times New Roman"/>
              </a:rPr>
              <a:t> в зачислении должностное лицо образовательной организации </a:t>
            </a:r>
            <a:r>
              <a:rPr sz="2400" b="1">
                <a:latin typeface="Times New Roman"/>
                <a:ea typeface="Times New Roman"/>
                <a:cs typeface="Times New Roman"/>
              </a:rPr>
              <a:t>в течение 3 рабочих дней</a:t>
            </a:r>
            <a:r>
              <a:rPr sz="2400">
                <a:latin typeface="Times New Roman"/>
                <a:ea typeface="Times New Roman"/>
                <a:cs typeface="Times New Roman"/>
              </a:rPr>
              <a:t> после принятия такого решения направляет родителю уведомление об отказе в зачислении.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Shape 519"/>
          <p:cNvSpPr/>
          <p:nvPr/>
        </p:nvSpPr>
        <p:spPr>
          <a:xfrm>
            <a:off x="250825" y="188913"/>
            <a:ext cx="8534400" cy="115252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lIns="91440" tIns="45720" rIns="91440" bIns="45720" anchor="ctr"/>
          <a:lstStyle/>
          <a:p>
            <a:pPr algn="ctr"/>
            <a:r>
              <a:rPr sz="2800" b="1">
                <a:solidFill>
                  <a:srgbClr val="9A2F1A"/>
                </a:solidFill>
                <a:latin typeface="Times New Roman"/>
                <a:ea typeface="Times New Roman"/>
                <a:cs typeface="Times New Roman"/>
              </a:rPr>
              <a:t>                 Основания для  отказа в приёме документов </a:t>
            </a:r>
          </a:p>
        </p:txBody>
      </p:sp>
      <p:sp>
        <p:nvSpPr>
          <p:cNvPr id="520" name="Shape 520"/>
          <p:cNvSpPr/>
          <p:nvPr/>
        </p:nvSpPr>
        <p:spPr>
          <a:xfrm>
            <a:off x="179388" y="1357298"/>
            <a:ext cx="8605837" cy="4857784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lIns="91440" tIns="45720" rIns="91440" bIns="45720"/>
          <a:lstStyle>
            <a:defPPr/>
            <a:lvl1pPr lvl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457200" lvl="1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286000" lvl="5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743200" lvl="6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200400" lvl="7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657600" lvl="8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 marL="342900" indent="-342900" algn="just">
              <a:buFont typeface="Arial"/>
              <a:buChar char="•"/>
            </a:pPr>
            <a:r>
              <a:rPr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обращение лица, не относящегося к категории заявителей;</a:t>
            </a:r>
          </a:p>
          <a:p>
            <a:pPr marL="342900" indent="-342900" algn="just">
              <a:buFont typeface="Arial"/>
              <a:buChar char="•"/>
            </a:pPr>
            <a:r>
              <a:rPr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подача заявления в период, отличающийся от периода предоставления услуги;</a:t>
            </a:r>
          </a:p>
          <a:p>
            <a:pPr marL="342900" indent="-342900" algn="just">
              <a:buFont typeface="Arial"/>
              <a:buChar char="•"/>
            </a:pPr>
            <a:r>
              <a:rPr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 предоставление в образовательную организацию документов, необходимых для получения услуги;</a:t>
            </a:r>
          </a:p>
          <a:p>
            <a:pPr marL="342900" indent="-342900" algn="just">
              <a:buFont typeface="Arial"/>
              <a:buChar char="•"/>
            </a:pPr>
            <a:r>
              <a:rPr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отсутствие свободных мест в образовательной организации;</a:t>
            </a:r>
          </a:p>
          <a:p>
            <a:pPr marL="342900" indent="-342900" algn="just">
              <a:buFont typeface="Arial"/>
              <a:buChar char="•"/>
            </a:pPr>
            <a:r>
              <a:rPr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наличие в электронной системе заявления, содержащего идентичные данные ребенка (идентичные фамилию, имя, отчество (при наличии), дату рождения и реквизиты свидетельства о рождении ребенка);</a:t>
            </a:r>
          </a:p>
          <a:p>
            <a:pPr marL="342900" indent="-342900" algn="just">
              <a:buFont typeface="Arial"/>
              <a:buChar char="•"/>
            </a:pPr>
            <a:r>
              <a:rPr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возрастные ограничения (при зачислении в первые классы): получение начального общего образования в образовательных организациях начинается по достижении детьми возраста шести лет и шести месяцев при отсутствии противопоказаний по состоянию здоровья, но не позже достижения ими возраста восьми лет.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/>
          <p:nvPr/>
        </p:nvSpPr>
        <p:spPr>
          <a:xfrm>
            <a:off x="1042988" y="692150"/>
            <a:ext cx="7777161" cy="1815882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lIns="91440" tIns="45720" rIns="91440" bIns="45720">
            <a:spAutoFit/>
          </a:bodyPr>
          <a:lstStyle/>
          <a:p>
            <a:pPr algn="ctr"/>
            <a:r>
              <a:rPr sz="2800" b="1">
                <a:solidFill>
                  <a:srgbClr val="9A2F1A"/>
                </a:solidFill>
                <a:latin typeface="Times New Roman"/>
                <a:ea typeface="Times New Roman"/>
                <a:cs typeface="Times New Roman"/>
              </a:rPr>
              <a:t>Конфликтная  комиссия </a:t>
            </a:r>
          </a:p>
          <a:p>
            <a:pPr algn="ctr"/>
            <a:r>
              <a:rPr sz="2800" b="1">
                <a:solidFill>
                  <a:srgbClr val="9A2F1A"/>
                </a:solidFill>
                <a:latin typeface="Times New Roman"/>
                <a:ea typeface="Times New Roman"/>
                <a:cs typeface="Times New Roman"/>
              </a:rPr>
              <a:t>находится в отделе образования  </a:t>
            </a:r>
          </a:p>
          <a:p>
            <a:pPr algn="ctr"/>
            <a:r>
              <a:rPr sz="2800" b="1">
                <a:solidFill>
                  <a:srgbClr val="9A2F1A"/>
                </a:solidFill>
                <a:latin typeface="Times New Roman"/>
                <a:ea typeface="Times New Roman"/>
                <a:cs typeface="Times New Roman"/>
              </a:rPr>
              <a:t>Администрации  находится по адресу: …………..</a:t>
            </a:r>
          </a:p>
        </p:txBody>
      </p:sp>
      <p:sp>
        <p:nvSpPr>
          <p:cNvPr id="523" name="Shape 523"/>
          <p:cNvSpPr/>
          <p:nvPr/>
        </p:nvSpPr>
        <p:spPr>
          <a:xfrm>
            <a:off x="827088" y="2924175"/>
            <a:ext cx="7848600" cy="2678113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lIns="91440" tIns="45720" rIns="91440" bIns="45720">
            <a:spAutoFit/>
          </a:bodyPr>
          <a:lstStyle/>
          <a:p>
            <a:pPr marL="0" indent="342900" algn="just"/>
            <a:r>
              <a:rPr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Основная задача конфликтной комиссии: обеспечение реализации права на получение общего образования детей, проживающих на территории района, в том числе урегулирование спорных вопросов при реализации права на получение общего образования.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 txBox="1">
            <a:spLocks noGrp="1"/>
          </p:cNvSpPr>
          <p:nvPr>
            <p:ph type="title" idx="4"/>
          </p:nvPr>
        </p:nvSpPr>
        <p:spPr>
          <a:xfrm>
            <a:off x="2477456" y="516391"/>
            <a:ext cx="5541999" cy="75236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sz="2800" b="1">
                <a:solidFill>
                  <a:srgbClr val="9A2F1A"/>
                </a:solidFill>
                <a:latin typeface="Times New Roman"/>
                <a:ea typeface="Times New Roman"/>
                <a:cs typeface="Times New Roman"/>
              </a:rPr>
              <a:t>Обновлённые стандарты ФГОС</a:t>
            </a:r>
            <a:r>
              <a:rPr b="1">
                <a:solidFill>
                  <a:srgbClr val="9A2F1A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b="1">
                <a:solidFill>
                  <a:srgbClr val="9A2F1A"/>
                </a:solidFill>
                <a:latin typeface="Times New Roman"/>
                <a:ea typeface="Times New Roman"/>
                <a:cs typeface="Times New Roman"/>
              </a:rPr>
            </a:br>
            <a:endParaRPr b="1">
              <a:solidFill>
                <a:srgbClr val="9A2F1A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526" name="Shape 526"/>
          <p:cNvSpPr/>
          <p:nvPr/>
        </p:nvSpPr>
        <p:spPr>
          <a:xfrm>
            <a:off x="539552" y="1377065"/>
            <a:ext cx="8424937" cy="3170099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b="1">
                <a:solidFill>
                  <a:srgbClr val="000000"/>
                </a:solidFill>
                <a:latin typeface="ArialMT"/>
                <a:ea typeface="ArialMT"/>
                <a:cs typeface="ArialMT"/>
              </a:rPr>
              <a:t>• </a:t>
            </a:r>
            <a:r>
              <a:rPr sz="20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 1 сентября 2022 года в каждой школе РФ начали действовать</a:t>
            </a:r>
          </a:p>
          <a:p>
            <a:pPr algn="l"/>
            <a:r>
              <a:rPr sz="20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обновленные ФГОС</a:t>
            </a:r>
          </a:p>
          <a:p>
            <a:pPr algn="l"/>
            <a:r>
              <a:rPr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• В обновлённых ФГОС сформулированы максимально конкретные</a:t>
            </a:r>
          </a:p>
          <a:p>
            <a:pPr algn="l"/>
            <a:r>
              <a:rPr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требования к предметам всей школьной программы соответствующего</a:t>
            </a:r>
          </a:p>
          <a:p>
            <a:pPr algn="l"/>
            <a:r>
              <a:rPr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уровня, позволяющие ответить на вопросы: </a:t>
            </a:r>
            <a:r>
              <a:rPr sz="2000">
                <a:solidFill>
                  <a:srgbClr val="C10000"/>
                </a:solidFill>
                <a:latin typeface="Times New Roman"/>
                <a:ea typeface="Times New Roman"/>
                <a:cs typeface="Times New Roman"/>
              </a:rPr>
              <a:t>что конкретно школьник</a:t>
            </a:r>
          </a:p>
          <a:p>
            <a:pPr algn="l"/>
            <a:r>
              <a:rPr sz="2000">
                <a:solidFill>
                  <a:srgbClr val="C10000"/>
                </a:solidFill>
                <a:latin typeface="Times New Roman"/>
                <a:ea typeface="Times New Roman"/>
                <a:cs typeface="Times New Roman"/>
              </a:rPr>
              <a:t>будет знать, чем овладеет и что освоит.</a:t>
            </a:r>
          </a:p>
          <a:p>
            <a:pPr algn="l"/>
            <a:r>
              <a:rPr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• Расширена вариативность выбора. Наряду с привычными механизмами</a:t>
            </a:r>
          </a:p>
          <a:p>
            <a:pPr algn="l"/>
            <a:r>
              <a:rPr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вариативности у школы появляется </a:t>
            </a:r>
            <a:r>
              <a:rPr sz="2000">
                <a:solidFill>
                  <a:srgbClr val="C10000"/>
                </a:solidFill>
                <a:latin typeface="Times New Roman"/>
                <a:ea typeface="Times New Roman"/>
                <a:cs typeface="Times New Roman"/>
              </a:rPr>
              <a:t>возможность разрабатывать и</a:t>
            </a:r>
          </a:p>
          <a:p>
            <a:pPr algn="l"/>
            <a:r>
              <a:rPr sz="2000">
                <a:solidFill>
                  <a:srgbClr val="C10000"/>
                </a:solidFill>
                <a:latin typeface="Times New Roman"/>
                <a:ea typeface="Times New Roman"/>
                <a:cs typeface="Times New Roman"/>
              </a:rPr>
              <a:t>реализовывать программы углубленного изучения отдельных</a:t>
            </a:r>
          </a:p>
          <a:p>
            <a:pPr algn="l"/>
            <a:r>
              <a:rPr sz="2000">
                <a:solidFill>
                  <a:srgbClr val="C10000"/>
                </a:solidFill>
                <a:latin typeface="Times New Roman"/>
                <a:ea typeface="Times New Roman"/>
                <a:cs typeface="Times New Roman"/>
              </a:rPr>
              <a:t>предметов.</a:t>
            </a:r>
            <a:endParaRPr sz="2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528" name="Picture 528"/>
          <p:cNvPicPr/>
          <p:nvPr/>
        </p:nvPicPr>
        <p:blipFill>
          <a:blip r:embed="rId2"/>
          <a:stretch/>
        </p:blipFill>
        <p:spPr>
          <a:xfrm>
            <a:off x="467545" y="260648"/>
            <a:ext cx="2016223" cy="792088"/>
          </a:xfrm>
          <a:prstGeom prst="rect">
            <a:avLst/>
          </a:prstGeom>
          <a:ln w="9525">
            <a:noFill/>
            <a:headEnd type="none" w="med" len="med"/>
            <a:tailEnd type="none" w="med" len="med"/>
          </a:ln>
        </p:spPr>
      </p:pic>
      <p:pic>
        <p:nvPicPr>
          <p:cNvPr id="530" name="Picture 530"/>
          <p:cNvPicPr/>
          <p:nvPr/>
        </p:nvPicPr>
        <p:blipFill>
          <a:blip r:embed="rId3"/>
          <a:stretch/>
        </p:blipFill>
        <p:spPr>
          <a:xfrm>
            <a:off x="2843809" y="4437112"/>
            <a:ext cx="3816424" cy="239400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/>
          <p:nvPr/>
        </p:nvSpPr>
        <p:spPr>
          <a:xfrm>
            <a:off x="611560" y="2291541"/>
            <a:ext cx="3384376" cy="461665"/>
          </a:xfrm>
          <a:prstGeom prst="rect">
            <a:avLst/>
          </a:prstGeom>
        </p:spPr>
        <p:txBody>
          <a:bodyPr lIns="91440" tIns="45720" rIns="91440" bIns="45720">
            <a:spAutoFit/>
          </a:bodyPr>
          <a:lstStyle/>
          <a:p>
            <a:pPr algn="ctr">
              <a:spcAft>
                <a:spcPts val="0"/>
              </a:spcAft>
            </a:pPr>
            <a:r>
              <a:rPr sz="2400" b="1" spc="-1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Цель   программы:</a:t>
            </a:r>
          </a:p>
        </p:txBody>
      </p:sp>
      <p:sp>
        <p:nvSpPr>
          <p:cNvPr id="533" name="Shape 533"/>
          <p:cNvSpPr/>
          <p:nvPr/>
        </p:nvSpPr>
        <p:spPr>
          <a:xfrm>
            <a:off x="1042988" y="2770188"/>
            <a:ext cx="7921625" cy="1274761"/>
          </a:xfrm>
          <a:prstGeom prst="rect">
            <a:avLst/>
          </a:prstGeom>
        </p:spPr>
        <p:txBody>
          <a:bodyPr lIns="91440" tIns="45720" rIns="91440" bIns="45720">
            <a:spAutoFit/>
          </a:bodyPr>
          <a:lstStyle/>
          <a:p>
            <a:pPr marL="273050" indent="-273050" algn="l">
              <a:spcAft>
                <a:spcPts val="0"/>
              </a:spcAft>
            </a:pPr>
            <a:r>
              <a:rPr sz="2400" b="1">
                <a:solidFill>
                  <a:srgbClr val="1F497D"/>
                </a:solidFill>
                <a:latin typeface="Times New Roman"/>
                <a:ea typeface="Times New Roman"/>
                <a:cs typeface="Times New Roman"/>
              </a:rPr>
              <a:t>Воспитание гуманного, творческого, социально-активного человека</a:t>
            </a:r>
          </a:p>
          <a:p>
            <a:pPr marL="273050" indent="-273050" algn="l">
              <a:spcAft>
                <a:spcPts val="0"/>
              </a:spcAft>
            </a:pPr>
            <a:r>
              <a:rPr sz="24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Задачи программы:</a:t>
            </a:r>
          </a:p>
        </p:txBody>
      </p:sp>
      <p:sp>
        <p:nvSpPr>
          <p:cNvPr id="534" name="Shape 534"/>
          <p:cNvSpPr/>
          <p:nvPr/>
        </p:nvSpPr>
        <p:spPr>
          <a:xfrm>
            <a:off x="1116013" y="4044950"/>
            <a:ext cx="7848600" cy="2419350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lIns="91440" tIns="45720" rIns="91440" bIns="45720">
            <a:spAutoFit/>
          </a:bodyPr>
          <a:lstStyle>
            <a:defPPr/>
            <a:lvl1pPr lvl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457200" lvl="1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286000" lvl="5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743200" lvl="6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200400" lvl="7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657600" lvl="8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 algn="l">
              <a:lnSpc>
                <a:spcPct val="90000"/>
              </a:lnSpc>
            </a:pPr>
            <a:r>
              <a:rPr sz="2400" b="1">
                <a:solidFill>
                  <a:srgbClr val="1F497D"/>
                </a:solidFill>
                <a:latin typeface="Times New Roman"/>
                <a:ea typeface="Times New Roman"/>
                <a:cs typeface="Times New Roman"/>
              </a:rPr>
              <a:t>Формирование у детей:</a:t>
            </a:r>
          </a:p>
          <a:p>
            <a:pPr>
              <a:lnSpc>
                <a:spcPct val="90000"/>
              </a:lnSpc>
              <a:buFont typeface="Wingdings"/>
              <a:buChar char="Ø"/>
            </a:pPr>
            <a:r>
              <a:rPr sz="2400" b="1">
                <a:solidFill>
                  <a:srgbClr val="1F497D"/>
                </a:solidFill>
                <a:latin typeface="Times New Roman"/>
                <a:ea typeface="Times New Roman"/>
                <a:cs typeface="Times New Roman"/>
              </a:rPr>
              <a:t>познавательной активности;</a:t>
            </a:r>
          </a:p>
          <a:p>
            <a:pPr>
              <a:lnSpc>
                <a:spcPct val="90000"/>
              </a:lnSpc>
              <a:buFont typeface="Wingdings"/>
              <a:buChar char="Ø"/>
            </a:pPr>
            <a:r>
              <a:rPr sz="2400" b="1">
                <a:solidFill>
                  <a:srgbClr val="1F497D"/>
                </a:solidFill>
                <a:latin typeface="Times New Roman"/>
                <a:ea typeface="Times New Roman"/>
                <a:cs typeface="Times New Roman"/>
              </a:rPr>
              <a:t> творческих способностей;</a:t>
            </a:r>
          </a:p>
          <a:p>
            <a:pPr>
              <a:lnSpc>
                <a:spcPct val="90000"/>
              </a:lnSpc>
              <a:buFont typeface="Wingdings"/>
              <a:buChar char="Ø"/>
            </a:pPr>
            <a:r>
              <a:rPr sz="2400" b="1">
                <a:solidFill>
                  <a:srgbClr val="1F497D"/>
                </a:solidFill>
                <a:latin typeface="Times New Roman"/>
                <a:ea typeface="Times New Roman"/>
                <a:cs typeface="Times New Roman"/>
              </a:rPr>
              <a:t> умения планировать учебную работу;</a:t>
            </a:r>
          </a:p>
          <a:p>
            <a:pPr>
              <a:lnSpc>
                <a:spcPct val="90000"/>
              </a:lnSpc>
              <a:buFont typeface="Wingdings"/>
              <a:buChar char="Ø"/>
            </a:pPr>
            <a:r>
              <a:rPr sz="2400" b="1">
                <a:solidFill>
                  <a:srgbClr val="1F497D"/>
                </a:solidFill>
                <a:latin typeface="Times New Roman"/>
                <a:ea typeface="Times New Roman"/>
                <a:cs typeface="Times New Roman"/>
              </a:rPr>
              <a:t> умения пользоваться различными справочными материалами;</a:t>
            </a:r>
          </a:p>
          <a:p>
            <a:pPr>
              <a:lnSpc>
                <a:spcPct val="90000"/>
              </a:lnSpc>
              <a:buFont typeface="Wingdings"/>
              <a:buChar char="Ø"/>
            </a:pPr>
            <a:r>
              <a:rPr sz="2400" b="1">
                <a:solidFill>
                  <a:srgbClr val="1F497D"/>
                </a:solidFill>
                <a:latin typeface="Times New Roman"/>
                <a:ea typeface="Times New Roman"/>
                <a:cs typeface="Times New Roman"/>
              </a:rPr>
              <a:t> способности к самооценке и самоконтролю.</a:t>
            </a:r>
          </a:p>
        </p:txBody>
      </p:sp>
      <p:sp>
        <p:nvSpPr>
          <p:cNvPr id="535" name="Shape 535"/>
          <p:cNvSpPr/>
          <p:nvPr/>
        </p:nvSpPr>
        <p:spPr>
          <a:xfrm>
            <a:off x="1979613" y="390525"/>
            <a:ext cx="5688011" cy="954088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lIns="91440" tIns="45720" rIns="91440" bIns="45720">
            <a:spAutoFit/>
          </a:bodyPr>
          <a:lstStyle/>
          <a:p>
            <a:pPr algn="ctr"/>
            <a:r>
              <a:rPr sz="28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Образовательная программа  «Школа России»</a:t>
            </a:r>
          </a:p>
        </p:txBody>
      </p:sp>
      <p:pic>
        <p:nvPicPr>
          <p:cNvPr id="537" name="Picture 537"/>
          <p:cNvPicPr/>
          <p:nvPr/>
        </p:nvPicPr>
        <p:blipFill>
          <a:blip r:embed="rId2"/>
          <a:srcRect l="11546" t="45969" r="13557" b="23018"/>
          <a:stretch/>
        </p:blipFill>
        <p:spPr>
          <a:xfrm>
            <a:off x="2484438" y="1268413"/>
            <a:ext cx="4319586" cy="1054099"/>
          </a:xfrm>
          <a:prstGeom prst="rect">
            <a:avLst/>
          </a:prstGeom>
          <a:ln w="9525">
            <a:noFill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/>
          <p:nvPr/>
        </p:nvSpPr>
        <p:spPr>
          <a:xfrm>
            <a:off x="317500" y="115888"/>
            <a:ext cx="8712200" cy="4402137"/>
          </a:xfrm>
          <a:prstGeom prst="rect">
            <a:avLst/>
          </a:prstGeom>
        </p:spPr>
        <p:txBody>
          <a:bodyPr lIns="91440" tIns="45720" rIns="91440" bIns="45720">
            <a:spAutoFit/>
          </a:bodyPr>
          <a:lstStyle>
            <a:defPPr/>
            <a:lvl1pPr lvl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457200" lvl="1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286000" lvl="5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743200" lvl="6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200400" lvl="7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657600" lvl="8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8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Преимущества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8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УМК «Школа России»: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sz="2800" b="1">
              <a:solidFill>
                <a:srgbClr val="C00000"/>
              </a:solidFill>
              <a:latin typeface="Times New Roman"/>
              <a:ea typeface="Times New Roman"/>
              <a:cs typeface="Times New Roman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/>
              <a:buChar char="ü"/>
            </a:pPr>
            <a:r>
              <a:rPr sz="240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наиболее известный и востребованный в России комплект для начальной школы и постоянно обновляющийся современный комплект.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/>
              <a:buChar char="ü"/>
            </a:pPr>
            <a:r>
              <a:rPr sz="240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родители </a:t>
            </a:r>
            <a:r>
              <a:rPr sz="2400" u="sng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легко разбираются как в содержании, так и в требованиях программы; </a:t>
            </a:r>
            <a:endParaRPr sz="2400">
              <a:solidFill>
                <a:schemeClr val="accent3">
                  <a:lumMod val="75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/>
              <a:buChar char="ü"/>
            </a:pPr>
            <a:r>
              <a:rPr sz="240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программа «Школа России» всегда ориентирована на главный принцип обучения – доступность содержания учебного материала. </a:t>
            </a:r>
          </a:p>
        </p:txBody>
      </p:sp>
      <p:pic>
        <p:nvPicPr>
          <p:cNvPr id="541" name="Picture 541"/>
          <p:cNvPicPr/>
          <p:nvPr/>
        </p:nvPicPr>
        <p:blipFill>
          <a:blip r:embed="rId2"/>
          <a:stretch/>
        </p:blipFill>
        <p:spPr>
          <a:xfrm>
            <a:off x="428625" y="4713288"/>
            <a:ext cx="1308100" cy="1544637"/>
          </a:xfrm>
          <a:prstGeom prst="rect">
            <a:avLst/>
          </a:prstGeom>
          <a:ln w="9525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pic>
      <p:pic>
        <p:nvPicPr>
          <p:cNvPr id="543" name="Picture 543"/>
          <p:cNvPicPr/>
          <p:nvPr/>
        </p:nvPicPr>
        <p:blipFill>
          <a:blip r:embed="rId3"/>
          <a:stretch/>
        </p:blipFill>
        <p:spPr>
          <a:xfrm>
            <a:off x="1214438" y="5286375"/>
            <a:ext cx="993774" cy="1346200"/>
          </a:xfrm>
          <a:prstGeom prst="rect">
            <a:avLst/>
          </a:prstGeom>
          <a:ln w="9525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pic>
      <p:pic>
        <p:nvPicPr>
          <p:cNvPr id="545" name="Picture 545"/>
          <p:cNvPicPr/>
          <p:nvPr/>
        </p:nvPicPr>
        <p:blipFill>
          <a:blip r:embed="rId4"/>
          <a:stretch/>
        </p:blipFill>
        <p:spPr>
          <a:xfrm>
            <a:off x="2286000" y="4641850"/>
            <a:ext cx="1135062" cy="1550987"/>
          </a:xfrm>
          <a:prstGeom prst="rect">
            <a:avLst/>
          </a:prstGeom>
          <a:ln w="9525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pic>
      <p:pic>
        <p:nvPicPr>
          <p:cNvPr id="547" name="Picture 547"/>
          <p:cNvPicPr/>
          <p:nvPr/>
        </p:nvPicPr>
        <p:blipFill>
          <a:blip r:embed="rId5"/>
          <a:stretch/>
        </p:blipFill>
        <p:spPr>
          <a:xfrm>
            <a:off x="2857500" y="5357813"/>
            <a:ext cx="920750" cy="1190624"/>
          </a:xfrm>
          <a:prstGeom prst="rect">
            <a:avLst/>
          </a:prstGeom>
          <a:ln w="9525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pic>
      <p:pic>
        <p:nvPicPr>
          <p:cNvPr id="549" name="Picture 549"/>
          <p:cNvPicPr/>
          <p:nvPr/>
        </p:nvPicPr>
        <p:blipFill>
          <a:blip r:embed="rId6"/>
          <a:stretch/>
        </p:blipFill>
        <p:spPr>
          <a:xfrm>
            <a:off x="3857625" y="4714875"/>
            <a:ext cx="1244600" cy="1579562"/>
          </a:xfrm>
          <a:prstGeom prst="rect">
            <a:avLst/>
          </a:prstGeom>
          <a:ln w="9525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pic>
      <p:pic>
        <p:nvPicPr>
          <p:cNvPr id="551" name="Picture 551"/>
          <p:cNvPicPr/>
          <p:nvPr/>
        </p:nvPicPr>
        <p:blipFill>
          <a:blip r:embed="rId7"/>
          <a:stretch/>
        </p:blipFill>
        <p:spPr>
          <a:xfrm>
            <a:off x="4572000" y="5286375"/>
            <a:ext cx="900112" cy="1285875"/>
          </a:xfrm>
          <a:prstGeom prst="rect">
            <a:avLst/>
          </a:prstGeom>
          <a:ln w="9525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pic>
      <p:pic>
        <p:nvPicPr>
          <p:cNvPr id="553" name="Picture 553"/>
          <p:cNvPicPr/>
          <p:nvPr/>
        </p:nvPicPr>
        <p:blipFill>
          <a:blip r:embed="rId8"/>
          <a:stretch/>
        </p:blipFill>
        <p:spPr>
          <a:xfrm>
            <a:off x="5643563" y="4716463"/>
            <a:ext cx="1142999" cy="1598612"/>
          </a:xfrm>
          <a:prstGeom prst="rect">
            <a:avLst/>
          </a:prstGeom>
          <a:ln w="9525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pic>
      <p:pic>
        <p:nvPicPr>
          <p:cNvPr id="555" name="Picture 555"/>
          <p:cNvPicPr/>
          <p:nvPr/>
        </p:nvPicPr>
        <p:blipFill>
          <a:blip r:embed="rId9"/>
          <a:stretch/>
        </p:blipFill>
        <p:spPr>
          <a:xfrm>
            <a:off x="6215063" y="5286375"/>
            <a:ext cx="914399" cy="1243013"/>
          </a:xfrm>
          <a:prstGeom prst="rect">
            <a:avLst/>
          </a:prstGeom>
          <a:ln w="9525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pic>
      <p:pic>
        <p:nvPicPr>
          <p:cNvPr id="557" name="Picture 557"/>
          <p:cNvPicPr/>
          <p:nvPr/>
        </p:nvPicPr>
        <p:blipFill>
          <a:blip r:embed="rId10"/>
          <a:stretch/>
        </p:blipFill>
        <p:spPr>
          <a:xfrm>
            <a:off x="7215188" y="4643438"/>
            <a:ext cx="1243011" cy="1571625"/>
          </a:xfrm>
          <a:prstGeom prst="rect">
            <a:avLst/>
          </a:prstGeom>
          <a:ln w="9525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pic>
      <p:pic>
        <p:nvPicPr>
          <p:cNvPr id="559" name="Picture 559"/>
          <p:cNvPicPr/>
          <p:nvPr/>
        </p:nvPicPr>
        <p:blipFill>
          <a:blip r:embed="rId11"/>
          <a:stretch/>
        </p:blipFill>
        <p:spPr>
          <a:xfrm>
            <a:off x="7915275" y="5126038"/>
            <a:ext cx="944563" cy="1374775"/>
          </a:xfrm>
          <a:prstGeom prst="rect">
            <a:avLst/>
          </a:prstGeom>
          <a:ln w="9525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hape 561"/>
          <p:cNvSpPr txBox="1">
            <a:spLocks noGrp="1"/>
          </p:cNvSpPr>
          <p:nvPr>
            <p:ph type="title" idx="4"/>
          </p:nvPr>
        </p:nvSpPr>
        <p:spPr>
          <a:xfrm>
            <a:off x="1403350" y="260350"/>
            <a:ext cx="5616575" cy="804863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algn="ctr"/>
            <a:r>
              <a:rPr sz="32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Предметы  учебного  плана</a:t>
            </a:r>
            <a:endParaRPr sz="3200" i="1">
              <a:solidFill>
                <a:srgbClr val="990099"/>
              </a:solidFill>
            </a:endParaRPr>
          </a:p>
        </p:txBody>
      </p:sp>
      <p:sp>
        <p:nvSpPr>
          <p:cNvPr id="562" name="Shape 562"/>
          <p:cNvSpPr txBox="1">
            <a:spLocks noGrp="1"/>
          </p:cNvSpPr>
          <p:nvPr>
            <p:ph type="body" idx="4294967295"/>
          </p:nvPr>
        </p:nvSpPr>
        <p:spPr>
          <a:xfrm>
            <a:off x="1331913" y="1125538"/>
            <a:ext cx="7343775" cy="5181600"/>
          </a:xfrm>
          <a:prstGeom prst="rect">
            <a:avLst/>
          </a:prstGeom>
        </p:spPr>
        <p:txBody>
          <a:bodyPr anchor="ctr"/>
          <a:lstStyle>
            <a:defPPr/>
            <a:lvl1pPr lvl="0"/>
          </a:lstStyle>
          <a:p>
            <a:pPr>
              <a:buChar char="•"/>
            </a:pPr>
            <a:r>
              <a:rPr sz="28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Русский язык</a:t>
            </a:r>
          </a:p>
          <a:p>
            <a:pPr>
              <a:buChar char="•"/>
            </a:pPr>
            <a:r>
              <a:rPr sz="28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Математика </a:t>
            </a:r>
            <a:r>
              <a:rPr sz="24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Финансовая</a:t>
            </a:r>
            <a:endParaRPr sz="2800" b="1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buChar char="•"/>
            </a:pPr>
            <a:r>
              <a:rPr sz="28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Окружающий  мир </a:t>
            </a:r>
            <a:r>
              <a:rPr sz="24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грамотность</a:t>
            </a:r>
          </a:p>
          <a:p>
            <a:pPr>
              <a:buChar char="•"/>
            </a:pPr>
            <a:r>
              <a:rPr sz="28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ИЗО </a:t>
            </a:r>
          </a:p>
          <a:p>
            <a:pPr>
              <a:buChar char="•"/>
            </a:pPr>
            <a:r>
              <a:rPr sz="28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Технология</a:t>
            </a:r>
          </a:p>
          <a:p>
            <a:pPr>
              <a:buChar char="•"/>
            </a:pPr>
            <a:r>
              <a:rPr sz="28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Физическая культура </a:t>
            </a:r>
            <a:endParaRPr sz="2800" b="1">
              <a:solidFill>
                <a:srgbClr val="FF0066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buChar char="•"/>
            </a:pPr>
            <a:r>
              <a:rPr sz="28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Литературное чтение</a:t>
            </a:r>
          </a:p>
          <a:p>
            <a:pPr>
              <a:buChar char="•"/>
            </a:pPr>
            <a:r>
              <a:rPr sz="28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Музыка</a:t>
            </a:r>
          </a:p>
          <a:p>
            <a:pPr marL="0" indent="0">
              <a:buNone/>
            </a:pPr>
            <a:endParaRPr sz="3200" i="1">
              <a:solidFill>
                <a:srgbClr val="FF0066"/>
              </a:solidFill>
            </a:endParaRPr>
          </a:p>
        </p:txBody>
      </p:sp>
      <p:pic>
        <p:nvPicPr>
          <p:cNvPr id="564" name="Picture 564"/>
          <p:cNvPicPr/>
          <p:nvPr/>
        </p:nvPicPr>
        <p:blipFill>
          <a:blip r:embed="rId2"/>
          <a:stretch/>
        </p:blipFill>
        <p:spPr>
          <a:xfrm>
            <a:off x="6156325" y="3860800"/>
            <a:ext cx="2447925" cy="2376488"/>
          </a:xfrm>
          <a:prstGeom prst="rect">
            <a:avLst/>
          </a:prstGeom>
          <a:ln w="9525">
            <a:noFill/>
            <a:headEnd type="none" w="med" len="med"/>
            <a:tailEnd type="none" w="med" len="med"/>
          </a:ln>
        </p:spPr>
      </p:pic>
      <p:sp>
        <p:nvSpPr>
          <p:cNvPr id="565" name="Shape 565"/>
          <p:cNvSpPr/>
          <p:nvPr/>
        </p:nvSpPr>
        <p:spPr>
          <a:xfrm>
            <a:off x="5003800" y="1916113"/>
            <a:ext cx="325437" cy="11525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algn="ctr"/>
            <a:endParaRPr b="1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/>
          <p:nvPr/>
        </p:nvSpPr>
        <p:spPr>
          <a:xfrm>
            <a:off x="755576" y="704850"/>
            <a:ext cx="7413698" cy="708025"/>
          </a:xfrm>
          <a:prstGeom prst="rect">
            <a:avLst/>
          </a:prstGeom>
          <a:ln w="3175">
            <a:solidFill>
              <a:schemeClr val="accent1"/>
            </a:solidFill>
            <a:prstDash val="solid"/>
          </a:ln>
        </p:spPr>
        <p:style>
          <a:lnRef idx="0">
            <a:scrgbClr r="0" g="0" b="0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algn="ctr"/>
            <a:r>
              <a:rPr sz="2000" b="1">
                <a:solidFill>
                  <a:srgbClr val="843606"/>
                </a:solidFill>
                <a:latin typeface="Times New Roman"/>
                <a:ea typeface="Times New Roman"/>
                <a:cs typeface="Times New Roman"/>
              </a:rPr>
              <a:t>Подача заявлений осуществляется:</a:t>
            </a:r>
          </a:p>
        </p:txBody>
      </p:sp>
      <p:sp>
        <p:nvSpPr>
          <p:cNvPr id="475" name="Shape 475"/>
          <p:cNvSpPr txBox="1"/>
          <p:nvPr/>
        </p:nvSpPr>
        <p:spPr>
          <a:xfrm>
            <a:off x="1158875" y="223838"/>
            <a:ext cx="7259638" cy="522287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lIns="91440" tIns="45720" rIns="91440" bIns="45720">
            <a:spAutoFit/>
          </a:bodyPr>
          <a:lstStyle/>
          <a:p>
            <a:pPr algn="ctr"/>
            <a:r>
              <a:rPr sz="2800" b="1">
                <a:solidFill>
                  <a:srgbClr val="843606"/>
                </a:solidFill>
                <a:latin typeface="Times New Roman"/>
                <a:ea typeface="Times New Roman"/>
                <a:cs typeface="Times New Roman"/>
              </a:rPr>
              <a:t>Способы подачи заявлений</a:t>
            </a:r>
          </a:p>
        </p:txBody>
      </p:sp>
      <p:pic>
        <p:nvPicPr>
          <p:cNvPr id="477" name="Picture 477"/>
          <p:cNvPicPr/>
          <p:nvPr/>
        </p:nvPicPr>
        <p:blipFill>
          <a:blip r:embed="rId2"/>
          <a:stretch/>
        </p:blipFill>
        <p:spPr>
          <a:xfrm>
            <a:off x="1142976" y="1714488"/>
            <a:ext cx="7149530" cy="478634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/>
          <p:nvPr/>
        </p:nvSpPr>
        <p:spPr>
          <a:xfrm>
            <a:off x="852488" y="765175"/>
            <a:ext cx="7823200" cy="4713288"/>
          </a:xfrm>
          <a:prstGeom prst="rect">
            <a:avLst/>
          </a:prstGeom>
          <a:noFill/>
          <a:ln>
            <a:prstDash val="solid"/>
          </a:ln>
        </p:spPr>
        <p:txBody>
          <a:bodyPr lIns="91440" tIns="45720" rIns="91440" bIns="45720" anchor="ctr"/>
          <a:lstStyle>
            <a:defPPr/>
            <a:lvl1pPr lvl="0" algn="r">
              <a:defRPr sz="9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457200" lvl="1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286000" lvl="5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743200" lvl="6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200400" lvl="7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657600" lvl="8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 algn="l">
              <a:lnSpc>
                <a:spcPct val="90000"/>
              </a:lnSpc>
            </a:pPr>
            <a:endParaRPr sz="2800" b="1" i="1">
              <a:solidFill>
                <a:srgbClr val="002060"/>
              </a:solidFill>
            </a:endParaRPr>
          </a:p>
          <a:p>
            <a:pPr algn="l">
              <a:lnSpc>
                <a:spcPct val="90000"/>
              </a:lnSpc>
            </a:pPr>
            <a:endParaRPr sz="2800" b="1" i="1">
              <a:solidFill>
                <a:srgbClr val="002060"/>
              </a:solidFill>
            </a:endParaRPr>
          </a:p>
          <a:p>
            <a:pPr algn="l">
              <a:lnSpc>
                <a:spcPct val="90000"/>
              </a:lnSpc>
            </a:pPr>
            <a:endParaRPr sz="2800" b="1" i="1">
              <a:solidFill>
                <a:srgbClr val="002060"/>
              </a:solidFill>
            </a:endParaRPr>
          </a:p>
          <a:p>
            <a:pPr algn="l">
              <a:lnSpc>
                <a:spcPct val="90000"/>
              </a:lnSpc>
            </a:pPr>
            <a:r>
              <a:rPr sz="28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«Ступенчатый» режим обучения»</a:t>
            </a:r>
            <a:endParaRPr sz="2800" b="1">
              <a:solidFill>
                <a:srgbClr val="FF0066"/>
              </a:solidFill>
              <a:latin typeface="Times New Roman"/>
              <a:ea typeface="Times New Roman"/>
              <a:cs typeface="Times New Roman"/>
            </a:endParaRPr>
          </a:p>
          <a:p>
            <a:pPr marL="457200" indent="-457200" algn="l">
              <a:lnSpc>
                <a:spcPct val="90000"/>
              </a:lnSpc>
              <a:buFont typeface="Arial"/>
              <a:buChar char="•"/>
            </a:pPr>
            <a:r>
              <a:rPr sz="2800" b="1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В 1 полугодии уроки длятся - 35 минут,</a:t>
            </a:r>
          </a:p>
          <a:p>
            <a:pPr algn="l">
              <a:lnSpc>
                <a:spcPct val="90000"/>
              </a:lnSpc>
            </a:pPr>
            <a:r>
              <a:rPr sz="2800" b="1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во втором  - 40 минут  </a:t>
            </a:r>
          </a:p>
          <a:p>
            <a:pPr algn="l">
              <a:lnSpc>
                <a:spcPct val="90000"/>
              </a:lnSpc>
              <a:buChar char="•"/>
            </a:pPr>
            <a:r>
              <a:rPr sz="28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Безотметочная система оценивания знаний</a:t>
            </a:r>
          </a:p>
          <a:p>
            <a:pPr algn="just"/>
            <a:r>
              <a:rPr sz="2000" b="1">
                <a:solidFill>
                  <a:srgbClr val="660066"/>
                </a:solidFill>
                <a:latin typeface="Times New Roman"/>
                <a:ea typeface="Times New Roman"/>
                <a:cs typeface="Times New Roman"/>
              </a:rPr>
              <a:t>Это оправдано тем, что ребенок находится в самом начале учебного пути. К концу первого года обучения уже можно судить о той или иной степени успешности младшего школьника.                                                                </a:t>
            </a:r>
          </a:p>
          <a:p>
            <a:pPr algn="just"/>
            <a:r>
              <a:rPr sz="2000" b="1">
                <a:solidFill>
                  <a:srgbClr val="660066"/>
                </a:solidFill>
                <a:latin typeface="Times New Roman"/>
                <a:ea typeface="Times New Roman"/>
                <a:cs typeface="Times New Roman"/>
              </a:rPr>
              <a:t>В 1 классе </a:t>
            </a:r>
            <a:r>
              <a:rPr sz="2000" b="1" u="sng">
                <a:solidFill>
                  <a:srgbClr val="660066"/>
                </a:solidFill>
                <a:latin typeface="Times New Roman"/>
                <a:ea typeface="Times New Roman"/>
                <a:cs typeface="Times New Roman"/>
              </a:rPr>
              <a:t>основной упор</a:t>
            </a:r>
            <a:r>
              <a:rPr sz="2000" b="1">
                <a:solidFill>
                  <a:srgbClr val="660066"/>
                </a:solidFill>
                <a:latin typeface="Times New Roman"/>
                <a:ea typeface="Times New Roman"/>
                <a:cs typeface="Times New Roman"/>
              </a:rPr>
              <a:t> делается на приобретение навыков учебного труда. </a:t>
            </a:r>
          </a:p>
          <a:p>
            <a:pPr algn="l">
              <a:lnSpc>
                <a:spcPct val="90000"/>
              </a:lnSpc>
              <a:buChar char="•"/>
            </a:pPr>
            <a:r>
              <a:rPr sz="28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Домашние задания в 1 классе не задаются</a:t>
            </a:r>
          </a:p>
          <a:p>
            <a:pPr algn="l">
              <a:lnSpc>
                <a:spcPct val="90000"/>
              </a:lnSpc>
              <a:buChar char="•"/>
            </a:pPr>
            <a:r>
              <a:rPr sz="28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Дополнительные каникулы в феврале</a:t>
            </a:r>
          </a:p>
          <a:p>
            <a:pPr algn="l">
              <a:lnSpc>
                <a:spcPct val="90000"/>
              </a:lnSpc>
              <a:buChar char="•"/>
            </a:pPr>
            <a:endParaRPr sz="2800" b="1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algn="l">
              <a:lnSpc>
                <a:spcPct val="90000"/>
              </a:lnSpc>
            </a:pPr>
            <a:endParaRPr sz="3200" b="1" i="1">
              <a:solidFill>
                <a:srgbClr val="002060"/>
              </a:solidFill>
            </a:endParaRPr>
          </a:p>
        </p:txBody>
      </p:sp>
      <p:sp>
        <p:nvSpPr>
          <p:cNvPr id="568" name="Shape 568"/>
          <p:cNvSpPr txBox="1"/>
          <p:nvPr/>
        </p:nvSpPr>
        <p:spPr>
          <a:xfrm>
            <a:off x="1403350" y="260350"/>
            <a:ext cx="5616575" cy="804863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 algn="l">
              <a:defRPr sz="3600">
                <a:solidFill>
                  <a:srgbClr val="1581AA"/>
                </a:solidFill>
                <a:latin typeface="+mj-lt"/>
                <a:ea typeface="+mj-ea"/>
                <a:cs typeface="+mj-cs"/>
              </a:defRPr>
            </a:lvl1pPr>
            <a:lvl2pPr marL="457200" lvl="1" indent="0" algn="l">
              <a:defRPr sz="3600">
                <a:solidFill>
                  <a:srgbClr val="1581AA"/>
                </a:solidFill>
                <a:latin typeface="Century Gothic"/>
                <a:ea typeface="Century Gothic"/>
                <a:cs typeface="Century Gothic"/>
              </a:defRPr>
            </a:lvl2pPr>
            <a:lvl3pPr marL="914400" lvl="2" indent="0" algn="l">
              <a:defRPr sz="3600">
                <a:solidFill>
                  <a:srgbClr val="1581AA"/>
                </a:solidFill>
                <a:latin typeface="Century Gothic"/>
                <a:ea typeface="Century Gothic"/>
                <a:cs typeface="Century Gothic"/>
              </a:defRPr>
            </a:lvl3pPr>
            <a:lvl4pPr marL="1371600" lvl="3" indent="0" algn="l">
              <a:defRPr sz="3600">
                <a:solidFill>
                  <a:srgbClr val="1581AA"/>
                </a:solidFill>
                <a:latin typeface="Century Gothic"/>
                <a:ea typeface="Century Gothic"/>
                <a:cs typeface="Century Gothic"/>
              </a:defRPr>
            </a:lvl4pPr>
            <a:lvl5pPr marL="1828800" lvl="4" indent="0" algn="l">
              <a:defRPr sz="3600">
                <a:solidFill>
                  <a:srgbClr val="1581AA"/>
                </a:solidFill>
                <a:latin typeface="Century Gothic"/>
                <a:ea typeface="Century Gothic"/>
                <a:cs typeface="Century Gothic"/>
              </a:defRPr>
            </a:lvl5pPr>
            <a:lvl6pPr marL="2286000" lvl="5" indent="0" algn="l">
              <a:defRPr>
                <a:solidFill>
                  <a:schemeClr val="tx2"/>
                </a:solidFill>
                <a:latin typeface="Arial"/>
                <a:ea typeface="Arial"/>
                <a:cs typeface="Arial"/>
              </a:defRPr>
            </a:lvl6pPr>
            <a:lvl7pPr marL="2743200" lvl="6" indent="0" algn="l">
              <a:defRPr>
                <a:solidFill>
                  <a:schemeClr val="tx2"/>
                </a:solidFill>
                <a:latin typeface="Arial"/>
                <a:ea typeface="Arial"/>
                <a:cs typeface="Arial"/>
              </a:defRPr>
            </a:lvl7pPr>
            <a:lvl8pPr marL="3200400" lvl="7" indent="0" algn="l">
              <a:defRPr>
                <a:solidFill>
                  <a:schemeClr val="tx2"/>
                </a:solidFill>
                <a:latin typeface="Arial"/>
                <a:ea typeface="Arial"/>
                <a:cs typeface="Arial"/>
              </a:defRPr>
            </a:lvl8pPr>
            <a:lvl9pPr marL="3657600" lvl="8" indent="0" algn="l">
              <a:defRPr>
                <a:solidFill>
                  <a:schemeClr val="tx2"/>
                </a:solidFill>
                <a:latin typeface="Arial"/>
                <a:ea typeface="Arial"/>
                <a:cs typeface="Arial"/>
              </a:defRPr>
            </a:lvl9pPr>
          </a:lstStyle>
          <a:p>
            <a:pPr algn="ctr"/>
            <a:r>
              <a:rPr sz="32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Организация обучения</a:t>
            </a:r>
            <a:endParaRPr sz="3200" i="1">
              <a:solidFill>
                <a:srgbClr val="990099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Shape 570"/>
          <p:cNvSpPr txBox="1"/>
          <p:nvPr/>
        </p:nvSpPr>
        <p:spPr>
          <a:xfrm>
            <a:off x="1258888" y="1268413"/>
            <a:ext cx="7343775" cy="3735387"/>
          </a:xfrm>
          <a:prstGeom prst="rect">
            <a:avLst/>
          </a:prstGeom>
          <a:noFill/>
          <a:ln>
            <a:prstDash val="solid"/>
          </a:ln>
        </p:spPr>
        <p:txBody>
          <a:bodyPr lIns="91440" tIns="45720" rIns="91440" bIns="45720" anchor="ctr"/>
          <a:lstStyle>
            <a:defPPr/>
            <a:lvl1pPr lvl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457200" lvl="1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286000" lvl="5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743200" lvl="6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200400" lvl="7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657600" lvl="8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 marL="342900" indent="-342900">
              <a:buChar char="•"/>
            </a:pPr>
            <a:r>
              <a:rPr sz="28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Внеурочная деятельность</a:t>
            </a:r>
          </a:p>
          <a:p>
            <a:pPr marL="342900" indent="-342900"/>
            <a:r>
              <a:rPr sz="2400" b="1">
                <a:latin typeface="Times New Roman"/>
                <a:ea typeface="Times New Roman"/>
                <a:cs typeface="Times New Roman"/>
              </a:rPr>
              <a:t>      - </a:t>
            </a:r>
            <a:r>
              <a:rPr sz="2400" b="1">
                <a:solidFill>
                  <a:srgbClr val="4B4BC1"/>
                </a:solidFill>
                <a:latin typeface="Times New Roman"/>
                <a:ea typeface="Times New Roman"/>
                <a:cs typeface="Times New Roman"/>
              </a:rPr>
              <a:t>программа «Разговоры о важном»</a:t>
            </a:r>
            <a:endParaRPr sz="2400">
              <a:solidFill>
                <a:srgbClr val="4B4BC1"/>
              </a:solidFill>
              <a:latin typeface="Times New Roman"/>
              <a:ea typeface="Times New Roman"/>
              <a:cs typeface="Times New Roman"/>
            </a:endParaRPr>
          </a:p>
          <a:p>
            <a:pPr marL="342900" indent="-342900"/>
            <a:r>
              <a:rPr sz="2400" b="1">
                <a:solidFill>
                  <a:srgbClr val="4B4BC1"/>
                </a:solidFill>
                <a:latin typeface="Times New Roman"/>
                <a:ea typeface="Times New Roman"/>
                <a:cs typeface="Times New Roman"/>
              </a:rPr>
              <a:t>       - профориентация</a:t>
            </a:r>
          </a:p>
          <a:p>
            <a:pPr marL="342900" indent="-342900"/>
            <a:r>
              <a:rPr sz="2400" b="1">
                <a:solidFill>
                  <a:srgbClr val="4B4BC1"/>
                </a:solidFill>
                <a:latin typeface="Times New Roman"/>
                <a:ea typeface="Times New Roman"/>
                <a:cs typeface="Times New Roman"/>
              </a:rPr>
              <a:t>       - развитие личности </a:t>
            </a:r>
            <a:r>
              <a:rPr sz="2400" b="1" smtClean="0">
                <a:solidFill>
                  <a:srgbClr val="4B4BC1"/>
                </a:solidFill>
                <a:latin typeface="Times New Roman"/>
                <a:ea typeface="Times New Roman"/>
                <a:cs typeface="Times New Roman"/>
              </a:rPr>
              <a:t>школьников</a:t>
            </a:r>
            <a:endParaRPr sz="2800" b="1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marL="342900" indent="-342900">
              <a:buChar char="•"/>
            </a:pPr>
            <a:r>
              <a:rPr sz="28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Занятия в кружках и студиях дополнительного образования</a:t>
            </a:r>
          </a:p>
          <a:p>
            <a:pPr marL="342900" indent="-342900"/>
            <a:endParaRPr sz="3200" i="1">
              <a:solidFill>
                <a:srgbClr val="FF0066"/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id="571" name="Shape 571"/>
          <p:cNvSpPr txBox="1"/>
          <p:nvPr/>
        </p:nvSpPr>
        <p:spPr>
          <a:xfrm>
            <a:off x="1403350" y="260350"/>
            <a:ext cx="5616575" cy="804863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 algn="l">
              <a:defRPr sz="3600">
                <a:solidFill>
                  <a:srgbClr val="1581AA"/>
                </a:solidFill>
                <a:latin typeface="+mj-lt"/>
                <a:ea typeface="+mj-ea"/>
                <a:cs typeface="+mj-cs"/>
              </a:defRPr>
            </a:lvl1pPr>
            <a:lvl2pPr marL="457200" lvl="1" indent="0" algn="l">
              <a:defRPr sz="3600">
                <a:solidFill>
                  <a:srgbClr val="1581AA"/>
                </a:solidFill>
                <a:latin typeface="Century Gothic"/>
                <a:ea typeface="Century Gothic"/>
                <a:cs typeface="Century Gothic"/>
              </a:defRPr>
            </a:lvl2pPr>
            <a:lvl3pPr marL="914400" lvl="2" indent="0" algn="l">
              <a:defRPr sz="3600">
                <a:solidFill>
                  <a:srgbClr val="1581AA"/>
                </a:solidFill>
                <a:latin typeface="Century Gothic"/>
                <a:ea typeface="Century Gothic"/>
                <a:cs typeface="Century Gothic"/>
              </a:defRPr>
            </a:lvl3pPr>
            <a:lvl4pPr marL="1371600" lvl="3" indent="0" algn="l">
              <a:defRPr sz="3600">
                <a:solidFill>
                  <a:srgbClr val="1581AA"/>
                </a:solidFill>
                <a:latin typeface="Century Gothic"/>
                <a:ea typeface="Century Gothic"/>
                <a:cs typeface="Century Gothic"/>
              </a:defRPr>
            </a:lvl4pPr>
            <a:lvl5pPr marL="1828800" lvl="4" indent="0" algn="l">
              <a:defRPr sz="3600">
                <a:solidFill>
                  <a:srgbClr val="1581AA"/>
                </a:solidFill>
                <a:latin typeface="Century Gothic"/>
                <a:ea typeface="Century Gothic"/>
                <a:cs typeface="Century Gothic"/>
              </a:defRPr>
            </a:lvl5pPr>
            <a:lvl6pPr marL="2286000" lvl="5" indent="0" algn="l">
              <a:defRPr>
                <a:solidFill>
                  <a:schemeClr val="tx2"/>
                </a:solidFill>
                <a:latin typeface="Arial"/>
                <a:ea typeface="Arial"/>
                <a:cs typeface="Arial"/>
              </a:defRPr>
            </a:lvl6pPr>
            <a:lvl7pPr marL="2743200" lvl="6" indent="0" algn="l">
              <a:defRPr>
                <a:solidFill>
                  <a:schemeClr val="tx2"/>
                </a:solidFill>
                <a:latin typeface="Arial"/>
                <a:ea typeface="Arial"/>
                <a:cs typeface="Arial"/>
              </a:defRPr>
            </a:lvl7pPr>
            <a:lvl8pPr marL="3200400" lvl="7" indent="0" algn="l">
              <a:defRPr>
                <a:solidFill>
                  <a:schemeClr val="tx2"/>
                </a:solidFill>
                <a:latin typeface="Arial"/>
                <a:ea typeface="Arial"/>
                <a:cs typeface="Arial"/>
              </a:defRPr>
            </a:lvl8pPr>
            <a:lvl9pPr marL="3657600" lvl="8" indent="0" algn="l">
              <a:defRPr>
                <a:solidFill>
                  <a:schemeClr val="tx2"/>
                </a:solidFill>
                <a:latin typeface="Arial"/>
                <a:ea typeface="Arial"/>
                <a:cs typeface="Arial"/>
              </a:defRPr>
            </a:lvl9pPr>
          </a:lstStyle>
          <a:p>
            <a:pPr algn="ctr"/>
            <a:r>
              <a:rPr sz="32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Вторая половина дня</a:t>
            </a:r>
            <a:endParaRPr sz="3200" i="1">
              <a:solidFill>
                <a:srgbClr val="990099"/>
              </a:solidFill>
            </a:endParaRPr>
          </a:p>
        </p:txBody>
      </p:sp>
      <p:pic>
        <p:nvPicPr>
          <p:cNvPr id="573" name="Picture 573"/>
          <p:cNvPicPr/>
          <p:nvPr/>
        </p:nvPicPr>
        <p:blipFill>
          <a:blip r:embed="rId2"/>
          <a:stretch/>
        </p:blipFill>
        <p:spPr>
          <a:xfrm>
            <a:off x="7884368" y="197031"/>
            <a:ext cx="1112293" cy="885235"/>
          </a:xfrm>
          <a:prstGeom prst="rect">
            <a:avLst/>
          </a:prstGeom>
          <a:ln>
            <a:noFill/>
          </a:ln>
        </p:spPr>
      </p:pic>
      <p:pic>
        <p:nvPicPr>
          <p:cNvPr id="575" name="Picture 575"/>
          <p:cNvPicPr/>
          <p:nvPr/>
        </p:nvPicPr>
        <p:blipFill>
          <a:blip r:embed="rId3"/>
          <a:stretch/>
        </p:blipFill>
        <p:spPr>
          <a:xfrm>
            <a:off x="1528762" y="4509120"/>
            <a:ext cx="2827213" cy="2111322"/>
          </a:xfrm>
          <a:prstGeom prst="rect">
            <a:avLst/>
          </a:prstGeom>
          <a:ln w="9525">
            <a:noFill/>
            <a:headEnd type="none" w="med" len="med"/>
            <a:tailEnd type="none" w="med" len="med"/>
          </a:ln>
        </p:spPr>
      </p:pic>
      <p:pic>
        <p:nvPicPr>
          <p:cNvPr id="577" name="Picture 577"/>
          <p:cNvPicPr/>
          <p:nvPr/>
        </p:nvPicPr>
        <p:blipFill>
          <a:blip r:embed="rId4"/>
          <a:stretch/>
        </p:blipFill>
        <p:spPr>
          <a:xfrm>
            <a:off x="5220072" y="4536174"/>
            <a:ext cx="3004418" cy="2088703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Shape 595"/>
          <p:cNvSpPr txBox="1">
            <a:spLocks noGrp="1"/>
          </p:cNvSpPr>
          <p:nvPr>
            <p:ph type="title" idx="4"/>
          </p:nvPr>
        </p:nvSpPr>
        <p:spPr>
          <a:xfrm>
            <a:off x="900113" y="1124744"/>
            <a:ext cx="7920036" cy="5111874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pPr algn="ctr">
              <a:spcAft>
                <a:spcPts val="0"/>
              </a:spcAft>
            </a:pPr>
            <a:r>
              <a:rPr sz="24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САЙТ   НАШЕЙ   ШКОЛЫ,   НА   КОТОРОМ   ВЫ  НАЙДЁТЕ   ВСЮ    ИНТЕРЕСУЮЩУЮ  ВАС ИНФОРМАЦИЮ :</a:t>
            </a:r>
            <a:r>
              <a:rPr sz="280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sz="280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</a:br>
            <a:r>
              <a:rPr sz="280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sz="280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</a:br>
            <a:r>
              <a:rPr sz="280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sz="280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</a:br>
            <a:r>
              <a:rPr sz="280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адрес сайта школы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</a:br>
            <a:r>
              <a:rPr sz="280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sz="280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</a:b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https://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glinka14.zabaikalschool.ru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/</a:t>
            </a:r>
            <a:endParaRPr sz="5400" b="1">
              <a:solidFill>
                <a:srgbClr val="002060"/>
              </a:solidFill>
            </a:endParaRPr>
          </a:p>
        </p:txBody>
      </p:sp>
      <p:sp>
        <p:nvSpPr>
          <p:cNvPr id="596" name="Shape 596"/>
          <p:cNvSpPr/>
          <p:nvPr/>
        </p:nvSpPr>
        <p:spPr>
          <a:xfrm>
            <a:off x="900113" y="3573463"/>
            <a:ext cx="7775575" cy="646112"/>
          </a:xfrm>
          <a:prstGeom prst="rect">
            <a:avLst/>
          </a:prstGeom>
        </p:spPr>
        <p:txBody>
          <a:bodyPr lIns="91440" tIns="45720" rIns="91440" bIns="45720">
            <a:spAutoFit/>
          </a:bodyPr>
          <a:lstStyle/>
          <a:p>
            <a:pPr algn="ctr"/>
            <a:endParaRPr sz="3600" b="1">
              <a:solidFill>
                <a:srgbClr val="000066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/>
          <p:nvPr/>
        </p:nvSpPr>
        <p:spPr>
          <a:xfrm>
            <a:off x="539750" y="260350"/>
            <a:ext cx="7993063" cy="5545138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lIns="91440" tIns="45720" rIns="91440" bIns="45720"/>
          <a:lstStyle>
            <a:defPPr/>
            <a:lvl1pPr lvl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457200" lvl="1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286000" lvl="5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743200" lvl="6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200400" lvl="7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657600" lvl="8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 marL="609600" indent="-609600" algn="ctr">
              <a:lnSpc>
                <a:spcPct val="90000"/>
              </a:lnSpc>
            </a:pPr>
            <a:r>
              <a:rPr sz="2800" b="1">
                <a:solidFill>
                  <a:srgbClr val="843606"/>
                </a:solidFill>
                <a:latin typeface="Times New Roman"/>
                <a:ea typeface="Times New Roman"/>
                <a:cs typeface="Times New Roman"/>
              </a:rPr>
              <a:t>Особенности </a:t>
            </a:r>
          </a:p>
          <a:p>
            <a:pPr marL="609600" indent="-609600" algn="ctr">
              <a:lnSpc>
                <a:spcPct val="90000"/>
              </a:lnSpc>
            </a:pPr>
            <a:r>
              <a:rPr sz="2800" b="1">
                <a:solidFill>
                  <a:srgbClr val="843606"/>
                </a:solidFill>
                <a:latin typeface="Times New Roman"/>
                <a:ea typeface="Times New Roman"/>
                <a:cs typeface="Times New Roman"/>
              </a:rPr>
              <a:t>подачи электронного заявления через</a:t>
            </a:r>
            <a:endParaRPr sz="2400" b="1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609600" indent="-609600">
              <a:lnSpc>
                <a:spcPct val="90000"/>
              </a:lnSpc>
              <a:buFont typeface="Arial"/>
              <a:buChar char="•"/>
            </a:pPr>
            <a:r>
              <a:rPr sz="2400" b="1">
                <a:latin typeface="Times New Roman"/>
                <a:ea typeface="Times New Roman"/>
                <a:cs typeface="Times New Roman"/>
              </a:rPr>
              <a:t>портал «Государственные и муниципальные услуги»</a:t>
            </a:r>
          </a:p>
        </p:txBody>
      </p:sp>
      <p:sp>
        <p:nvSpPr>
          <p:cNvPr id="480" name="Shape 480"/>
          <p:cNvSpPr txBox="1"/>
          <p:nvPr/>
        </p:nvSpPr>
        <p:spPr>
          <a:xfrm>
            <a:off x="827088" y="2492375"/>
            <a:ext cx="7885111" cy="3848100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lIns="91440" tIns="45720" rIns="91440" bIns="45720">
            <a:spAutoFit/>
          </a:bodyPr>
          <a:lstStyle>
            <a:defPPr/>
            <a:lvl1pPr lvl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457200" lvl="1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286000" lvl="5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743200" lvl="6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200400" lvl="7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657600" lvl="8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 algn="l"/>
            <a:r>
              <a:rPr sz="2400" b="1">
                <a:solidFill>
                  <a:srgbClr val="EC1E0E"/>
                </a:solidFill>
                <a:latin typeface="Times New Roman"/>
                <a:ea typeface="Times New Roman"/>
                <a:cs typeface="Times New Roman"/>
              </a:rPr>
              <a:t>Обращаем Ваше внимание, что зарегистрироваться на Порталедля подачи электронного заявления необходимо заранее!</a:t>
            </a:r>
          </a:p>
          <a:p>
            <a:pPr algn="ctr"/>
            <a:endParaRPr sz="24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r>
              <a:rPr sz="2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«Многофункциональный центр предоставления государственных и муниципальных услуг» -</a:t>
            </a:r>
            <a:r>
              <a: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электронное заявление заполняется специалистами МФЦ</a:t>
            </a:r>
          </a:p>
          <a:p>
            <a:endParaRPr sz="28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endParaRPr sz="2400" b="1">
              <a:solidFill>
                <a:srgbClr val="EC1E0E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 txBox="1">
            <a:spLocks noGrp="1"/>
          </p:cNvSpPr>
          <p:nvPr>
            <p:ph type="title" idx="4294967295"/>
          </p:nvPr>
        </p:nvSpPr>
        <p:spPr>
          <a:xfrm>
            <a:off x="827088" y="476250"/>
            <a:ext cx="7707311" cy="142875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algn="ctr"/>
            <a:r>
              <a:rPr sz="2800" b="1">
                <a:solidFill>
                  <a:srgbClr val="9A2F1A"/>
                </a:solidFill>
                <a:latin typeface="Times New Roman"/>
                <a:ea typeface="Times New Roman"/>
                <a:cs typeface="Times New Roman"/>
              </a:rPr>
              <a:t>Особенности подачи </a:t>
            </a:r>
            <a:br>
              <a:rPr sz="2800" b="1">
                <a:solidFill>
                  <a:srgbClr val="9A2F1A"/>
                </a:solidFill>
                <a:latin typeface="Times New Roman"/>
                <a:ea typeface="Times New Roman"/>
                <a:cs typeface="Times New Roman"/>
              </a:rPr>
            </a:br>
            <a:r>
              <a:rPr sz="2800" b="1">
                <a:solidFill>
                  <a:srgbClr val="9A2F1A"/>
                </a:solidFill>
                <a:latin typeface="Times New Roman"/>
                <a:ea typeface="Times New Roman"/>
                <a:cs typeface="Times New Roman"/>
              </a:rPr>
              <a:t> электронного заявления через МФЦ</a:t>
            </a:r>
          </a:p>
        </p:txBody>
      </p:sp>
      <p:sp>
        <p:nvSpPr>
          <p:cNvPr id="483" name="Shape 483"/>
          <p:cNvSpPr txBox="1">
            <a:spLocks noGrp="1"/>
          </p:cNvSpPr>
          <p:nvPr>
            <p:ph type="body" idx="4294967295"/>
          </p:nvPr>
        </p:nvSpPr>
        <p:spPr>
          <a:xfrm>
            <a:off x="900113" y="1700213"/>
            <a:ext cx="7775575" cy="4176711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buNone/>
            </a:pPr>
            <a:r>
              <a:rPr sz="2400" b="1">
                <a:solidFill>
                  <a:srgbClr val="EC1E0E"/>
                </a:solidFill>
                <a:latin typeface="Times New Roman"/>
                <a:ea typeface="Times New Roman"/>
                <a:cs typeface="Times New Roman"/>
              </a:rPr>
              <a:t>Родитель (законный представитель) предоставляет следующие документы:</a:t>
            </a:r>
          </a:p>
          <a:p>
            <a:r>
              <a:rPr sz="2400" b="1">
                <a:latin typeface="Times New Roman"/>
                <a:ea typeface="Times New Roman"/>
                <a:cs typeface="Times New Roman"/>
              </a:rPr>
              <a:t>Оригинал документа, удостоверяющего личность родителя (законного представителя), или оригинал документа, удостоверяющего личность иностранного гражданина;</a:t>
            </a:r>
          </a:p>
          <a:p>
            <a:r>
              <a:rPr sz="2400" b="1">
                <a:latin typeface="Times New Roman"/>
                <a:ea typeface="Times New Roman"/>
                <a:cs typeface="Times New Roman"/>
              </a:rPr>
              <a:t>Оригинал свидетельства о рождении ребёнка или документ, подтверждающий родство заявителя.</a:t>
            </a:r>
          </a:p>
          <a:p>
            <a:pPr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" name="Picture 486"/>
          <p:cNvPicPr/>
          <p:nvPr/>
        </p:nvPicPr>
        <p:blipFill>
          <a:blip r:embed="rId2"/>
          <a:stretch/>
        </p:blipFill>
        <p:spPr>
          <a:xfrm>
            <a:off x="755650" y="620713"/>
            <a:ext cx="8137525" cy="5832475"/>
          </a:xfrm>
          <a:prstGeom prst="rect">
            <a:avLst/>
          </a:prstGeom>
          <a:ln w="9525">
            <a:noFill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/>
          <p:nvPr/>
        </p:nvSpPr>
        <p:spPr>
          <a:xfrm>
            <a:off x="1763713" y="358775"/>
            <a:ext cx="6767511" cy="47942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lIns="91440" tIns="45720" rIns="91440" bIns="45720">
            <a:spAutoFit/>
          </a:bodyPr>
          <a:lstStyle/>
          <a:p>
            <a:pPr marL="609600" indent="-609600" algn="ctr">
              <a:lnSpc>
                <a:spcPct val="90000"/>
              </a:lnSpc>
            </a:pPr>
            <a:r>
              <a:rPr sz="2800" b="1">
                <a:solidFill>
                  <a:srgbClr val="9A2F1A"/>
                </a:solidFill>
                <a:latin typeface="Times New Roman"/>
                <a:ea typeface="Times New Roman"/>
                <a:cs typeface="Times New Roman"/>
              </a:rPr>
              <a:t>Этапы подачи заявлений </a:t>
            </a:r>
          </a:p>
        </p:txBody>
      </p:sp>
      <p:sp>
        <p:nvSpPr>
          <p:cNvPr id="489" name="Shape 489"/>
          <p:cNvSpPr/>
          <p:nvPr/>
        </p:nvSpPr>
        <p:spPr>
          <a:xfrm>
            <a:off x="919163" y="3627438"/>
            <a:ext cx="7974011" cy="1384994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lIns="91440" tIns="45720" rIns="91440" bIns="45720">
            <a:spAutoFit/>
          </a:bodyPr>
          <a:lstStyle>
            <a:defPPr/>
            <a:lvl1pPr lvl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457200" lvl="1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286000" lvl="5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743200" lvl="6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200400" lvl="7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657600" lvl="8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buFont typeface="Wingdings"/>
              <a:buChar char="Ø"/>
            </a:pPr>
            <a:r>
              <a:rPr sz="2000" b="1">
                <a:solidFill>
                  <a:srgbClr val="132C48"/>
                </a:solidFill>
                <a:latin typeface="Times New Roman"/>
                <a:ea typeface="Times New Roman"/>
                <a:cs typeface="Times New Roman"/>
              </a:rPr>
              <a:t>      название населённого пункта:</a:t>
            </a:r>
            <a:br>
              <a:rPr sz="2000" b="1">
                <a:solidFill>
                  <a:srgbClr val="132C48"/>
                </a:solidFill>
                <a:latin typeface="Times New Roman"/>
                <a:ea typeface="Times New Roman"/>
                <a:cs typeface="Times New Roman"/>
              </a:rPr>
            </a:br>
            <a:r>
              <a:rPr sz="2000" b="1">
                <a:solidFill>
                  <a:srgbClr val="132C48"/>
                </a:solidFill>
                <a:latin typeface="Times New Roman"/>
                <a:ea typeface="Times New Roman"/>
                <a:cs typeface="Times New Roman"/>
              </a:rPr>
              <a:t>         название улицы, номер дома:</a:t>
            </a:r>
            <a:br>
              <a:rPr sz="2000" b="1">
                <a:solidFill>
                  <a:srgbClr val="132C48"/>
                </a:solidFill>
                <a:latin typeface="Times New Roman"/>
                <a:ea typeface="Times New Roman"/>
                <a:cs typeface="Times New Roman"/>
              </a:rPr>
            </a:br>
            <a:r>
              <a:rPr sz="2000" b="1" u="sng">
                <a:solidFill>
                  <a:srgbClr val="132C48"/>
                </a:solidFill>
                <a:latin typeface="Times New Roman"/>
                <a:ea typeface="Times New Roman"/>
                <a:cs typeface="Times New Roman"/>
              </a:rPr>
              <a:t>ВСЕ </a:t>
            </a:r>
            <a:r>
              <a:rPr sz="2000" b="1">
                <a:solidFill>
                  <a:srgbClr val="132C48"/>
                </a:solidFill>
                <a:latin typeface="Times New Roman"/>
                <a:ea typeface="Times New Roman"/>
                <a:cs typeface="Times New Roman"/>
              </a:rPr>
              <a:t> - в микрорайоне</a:t>
            </a:r>
          </a:p>
          <a:p>
            <a:pPr>
              <a:buClr>
                <a:srgbClr val="353535"/>
              </a:buClr>
            </a:pPr>
            <a:endParaRPr sz="2400" b="1">
              <a:solidFill>
                <a:srgbClr val="132C48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490" name="Shape 490"/>
          <p:cNvSpPr txBox="1"/>
          <p:nvPr/>
        </p:nvSpPr>
        <p:spPr>
          <a:xfrm>
            <a:off x="1660525" y="3175000"/>
            <a:ext cx="6770688" cy="500062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lvl="0" algn="l">
              <a:defRPr sz="3600">
                <a:solidFill>
                  <a:srgbClr val="1581AA"/>
                </a:solidFill>
                <a:latin typeface="+mj-lt"/>
                <a:ea typeface="+mj-ea"/>
                <a:cs typeface="+mj-cs"/>
              </a:defRPr>
            </a:lvl1pPr>
            <a:lvl2pPr marL="457200" lvl="1" indent="0" algn="l">
              <a:defRPr sz="3600">
                <a:solidFill>
                  <a:srgbClr val="1581AA"/>
                </a:solidFill>
                <a:latin typeface="Century Gothic"/>
                <a:ea typeface="Century Gothic"/>
                <a:cs typeface="Century Gothic"/>
              </a:defRPr>
            </a:lvl2pPr>
            <a:lvl3pPr marL="914400" lvl="2" indent="0" algn="l">
              <a:defRPr sz="3600">
                <a:solidFill>
                  <a:srgbClr val="1581AA"/>
                </a:solidFill>
                <a:latin typeface="Century Gothic"/>
                <a:ea typeface="Century Gothic"/>
                <a:cs typeface="Century Gothic"/>
              </a:defRPr>
            </a:lvl3pPr>
            <a:lvl4pPr marL="1371600" lvl="3" indent="0" algn="l">
              <a:defRPr sz="3600">
                <a:solidFill>
                  <a:srgbClr val="1581AA"/>
                </a:solidFill>
                <a:latin typeface="Century Gothic"/>
                <a:ea typeface="Century Gothic"/>
                <a:cs typeface="Century Gothic"/>
              </a:defRPr>
            </a:lvl4pPr>
            <a:lvl5pPr marL="1828800" lvl="4" indent="0" algn="l">
              <a:defRPr sz="3600">
                <a:solidFill>
                  <a:srgbClr val="1581AA"/>
                </a:solidFill>
                <a:latin typeface="Century Gothic"/>
                <a:ea typeface="Century Gothic"/>
                <a:cs typeface="Century Gothic"/>
              </a:defRPr>
            </a:lvl5pPr>
            <a:lvl6pPr marL="2286000" lvl="5" indent="0" algn="l">
              <a:defRPr>
                <a:solidFill>
                  <a:schemeClr val="tx2"/>
                </a:solidFill>
                <a:latin typeface="Arial"/>
                <a:ea typeface="Arial"/>
                <a:cs typeface="Arial"/>
              </a:defRPr>
            </a:lvl6pPr>
            <a:lvl7pPr marL="2743200" lvl="6" indent="0" algn="l">
              <a:defRPr>
                <a:solidFill>
                  <a:schemeClr val="tx2"/>
                </a:solidFill>
                <a:latin typeface="Arial"/>
                <a:ea typeface="Arial"/>
                <a:cs typeface="Arial"/>
              </a:defRPr>
            </a:lvl7pPr>
            <a:lvl8pPr marL="3200400" lvl="7" indent="0" algn="l">
              <a:defRPr>
                <a:solidFill>
                  <a:schemeClr val="tx2"/>
                </a:solidFill>
                <a:latin typeface="Arial"/>
                <a:ea typeface="Arial"/>
                <a:cs typeface="Arial"/>
              </a:defRPr>
            </a:lvl8pPr>
            <a:lvl9pPr marL="3657600" lvl="8" indent="0" algn="l">
              <a:defRPr>
                <a:solidFill>
                  <a:schemeClr val="tx2"/>
                </a:solidFill>
                <a:latin typeface="Arial"/>
                <a:ea typeface="Arial"/>
                <a:cs typeface="Arial"/>
              </a:defRPr>
            </a:lvl9pPr>
          </a:lstStyle>
          <a:p>
            <a:pPr algn="ctr">
              <a:spcAft>
                <a:spcPts val="0"/>
              </a:spcAft>
            </a:pPr>
            <a:r>
              <a:rPr sz="2000" b="1">
                <a:solidFill>
                  <a:srgbClr val="843606"/>
                </a:solidFill>
                <a:latin typeface="Times New Roman"/>
                <a:ea typeface="Times New Roman"/>
                <a:cs typeface="Times New Roman"/>
              </a:rPr>
              <a:t>МИКРОРАЙОН   ГБОУ школа №</a:t>
            </a:r>
          </a:p>
        </p:txBody>
      </p:sp>
      <p:sp>
        <p:nvSpPr>
          <p:cNvPr id="491" name="Shape 491"/>
          <p:cNvSpPr/>
          <p:nvPr/>
        </p:nvSpPr>
        <p:spPr>
          <a:xfrm>
            <a:off x="1031875" y="5589588"/>
            <a:ext cx="8029575" cy="58477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lIns="91440" tIns="45720" rIns="91440" bIns="45720">
            <a:spAutoFit/>
          </a:bodyPr>
          <a:lstStyle/>
          <a:p>
            <a:pPr algn="l"/>
            <a:r>
              <a:rPr sz="1600">
                <a:solidFill>
                  <a:srgbClr val="0070C0"/>
                </a:solidFill>
                <a:latin typeface="Sylfaen"/>
                <a:ea typeface="Sylfaen"/>
                <a:cs typeface="Sylfaen"/>
              </a:rPr>
              <a:t>Распоряжение Администрации………. р-на города от …….№… «О закреплении микрорайонов  за образовательными организациями для первичного учёта детей …»</a:t>
            </a:r>
          </a:p>
        </p:txBody>
      </p:sp>
      <p:sp>
        <p:nvSpPr>
          <p:cNvPr id="492" name="Shape 492"/>
          <p:cNvSpPr txBox="1"/>
          <p:nvPr/>
        </p:nvSpPr>
        <p:spPr>
          <a:xfrm>
            <a:off x="1116013" y="5056188"/>
            <a:ext cx="7632700" cy="369887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lIns="91440" tIns="45720" rIns="91440" bIns="45720">
            <a:spAutoFit/>
          </a:bodyPr>
          <a:lstStyle/>
          <a:p>
            <a:pPr algn="l"/>
            <a:r>
              <a:rPr>
                <a:solidFill>
                  <a:schemeClr val="tx1"/>
                </a:solidFill>
                <a:latin typeface="Arial"/>
                <a:ea typeface="Arial"/>
                <a:cs typeface="Arial"/>
              </a:rPr>
              <a:t>__________________________________________________________</a:t>
            </a:r>
          </a:p>
        </p:txBody>
      </p:sp>
      <p:sp>
        <p:nvSpPr>
          <p:cNvPr id="493" name="Shape 493"/>
          <p:cNvSpPr/>
          <p:nvPr/>
        </p:nvSpPr>
        <p:spPr>
          <a:xfrm>
            <a:off x="1270000" y="876300"/>
            <a:ext cx="7272338" cy="2566988"/>
          </a:xfrm>
          <a:prstGeom prst="rect">
            <a:avLst/>
          </a:prstGeom>
        </p:spPr>
        <p:txBody>
          <a:bodyPr lIns="91440" tIns="45720" rIns="91440" bIns="45720">
            <a:spAutoFit/>
          </a:bodyPr>
          <a:lstStyle>
            <a:defPPr/>
            <a:lvl1pPr lvl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457200" lvl="1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286000" lvl="5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743200" lvl="6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200400" lvl="7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657600" lvl="8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 marL="609600" indent="-609600" algn="just">
              <a:lnSpc>
                <a:spcPct val="90000"/>
              </a:lnSpc>
              <a:buFont typeface="Arial"/>
              <a:buChar char="•"/>
            </a:pPr>
            <a:r>
              <a:rPr sz="2400" b="1">
                <a:latin typeface="Times New Roman"/>
                <a:ea typeface="Times New Roman"/>
                <a:cs typeface="Times New Roman"/>
              </a:rPr>
              <a:t>1 этап ( 01апреля 2024 - 30 июня 2024) </a:t>
            </a:r>
          </a:p>
          <a:p>
            <a:pPr algn="just">
              <a:lnSpc>
                <a:spcPct val="90000"/>
              </a:lnSpc>
            </a:pPr>
            <a:r>
              <a:rPr sz="2400" b="1">
                <a:latin typeface="Times New Roman"/>
                <a:ea typeface="Times New Roman"/>
                <a:cs typeface="Times New Roman"/>
              </a:rPr>
              <a:t>– </a:t>
            </a:r>
            <a:r>
              <a:rPr sz="2400">
                <a:latin typeface="Times New Roman"/>
                <a:ea typeface="Times New Roman"/>
                <a:cs typeface="Times New Roman"/>
              </a:rPr>
              <a:t>подача заявлений гражданами, чьи дети имеют преимущественное право при приеме в образовательную организацию (региональная и федеральная льгота) и дети проживающие на закреплённой территории.</a:t>
            </a:r>
          </a:p>
          <a:p>
            <a:pPr algn="just">
              <a:lnSpc>
                <a:spcPct val="90000"/>
              </a:lnSpc>
            </a:pPr>
            <a:endParaRPr sz="240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 txBox="1">
            <a:spLocks noGrp="1"/>
          </p:cNvSpPr>
          <p:nvPr>
            <p:ph type="title" idx="4"/>
          </p:nvPr>
        </p:nvSpPr>
        <p:spPr>
          <a:xfrm>
            <a:off x="1331913" y="333375"/>
            <a:ext cx="7777161" cy="95885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algn="ctr"/>
            <a:r>
              <a:rPr sz="2800" b="1">
                <a:solidFill>
                  <a:srgbClr val="9A2F1A"/>
                </a:solidFill>
                <a:latin typeface="Times New Roman"/>
                <a:ea typeface="Times New Roman"/>
                <a:cs typeface="Times New Roman"/>
              </a:rPr>
              <a:t>Категории детей, имеющих преимущественное право при зачислении в 1 класс</a:t>
            </a:r>
            <a:br>
              <a:rPr sz="2800" b="1">
                <a:solidFill>
                  <a:srgbClr val="9A2F1A"/>
                </a:solidFill>
                <a:latin typeface="Times New Roman"/>
                <a:ea typeface="Times New Roman"/>
                <a:cs typeface="Times New Roman"/>
              </a:rPr>
            </a:br>
            <a:endParaRPr sz="2800" b="1">
              <a:solidFill>
                <a:srgbClr val="9A2F1A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496" name="Shape 496"/>
          <p:cNvSpPr txBox="1">
            <a:spLocks noGrp="1"/>
          </p:cNvSpPr>
          <p:nvPr>
            <p:ph type="body" idx="5"/>
          </p:nvPr>
        </p:nvSpPr>
        <p:spPr>
          <a:xfrm>
            <a:off x="900113" y="1196975"/>
            <a:ext cx="8208961" cy="446405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sz="2000" b="1">
                <a:latin typeface="Times New Roman"/>
                <a:ea typeface="Times New Roman"/>
                <a:cs typeface="Times New Roman"/>
              </a:rPr>
              <a:t>Дети военнослужащих</a:t>
            </a:r>
            <a:r>
              <a:rPr sz="2000">
                <a:latin typeface="Times New Roman"/>
                <a:ea typeface="Times New Roman"/>
                <a:cs typeface="Times New Roman"/>
              </a:rPr>
              <a:t> (Федеральный закон от 27.05.1998 № 76-ФЗ </a:t>
            </a:r>
            <a:br>
              <a:rPr sz="2000">
                <a:latin typeface="Times New Roman"/>
                <a:ea typeface="Times New Roman"/>
                <a:cs typeface="Times New Roman"/>
              </a:rPr>
            </a:br>
            <a:r>
              <a:rPr sz="2000">
                <a:latin typeface="Times New Roman"/>
                <a:ea typeface="Times New Roman"/>
                <a:cs typeface="Times New Roman"/>
              </a:rPr>
              <a:t>«О статусе военнослужащих» ст. 19 п. 6)</a:t>
            </a:r>
          </a:p>
          <a:p>
            <a:r>
              <a:rPr sz="2000" b="1">
                <a:latin typeface="Times New Roman"/>
                <a:ea typeface="Times New Roman"/>
                <a:cs typeface="Times New Roman"/>
              </a:rPr>
              <a:t>Дети сотрудников полиции </a:t>
            </a:r>
            <a:r>
              <a:rPr sz="2000">
                <a:latin typeface="Times New Roman"/>
                <a:ea typeface="Times New Roman"/>
                <a:cs typeface="Times New Roman"/>
              </a:rPr>
              <a:t>(Федеральный закон от 07.02.2011 № 3-ФЗ «О полиции» ст. 46 п. 6)</a:t>
            </a:r>
          </a:p>
          <a:p>
            <a:r>
              <a:rPr sz="2000" b="1">
                <a:latin typeface="Times New Roman"/>
                <a:ea typeface="Times New Roman"/>
                <a:cs typeface="Times New Roman"/>
              </a:rPr>
              <a:t>Дети сотрудников некоторых органов исполнительной власти </a:t>
            </a:r>
            <a:r>
              <a:rPr sz="2000">
                <a:latin typeface="Times New Roman"/>
                <a:ea typeface="Times New Roman"/>
                <a:cs typeface="Times New Roman"/>
              </a:rPr>
              <a:t>(Федеральный закон от 30.12.2012 № 283-ФЗ «О социальных гарантиях сотрудникам некоторых федеральных органов исполнительной власти и внесении изменений в отдельных законодательные акты РФ» ст. 3 п. 14)</a:t>
            </a:r>
          </a:p>
          <a:p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Полнородные и неполнородные брат и (или) сестра, которые обучаются в данной общеобразовательной организации (ФЗ от 02.07.2021 №310-ФЗ «О внесении изменений в ст.54 Семейного кодекса РФ и ст.36и 67 ФЗ «Об образовании в РФ»</a:t>
            </a:r>
          </a:p>
          <a:p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Дети, родитель которых занимает штатную должность в данной общеобразовательной организации (распоряжение комитета по образованию СПБ от 18.11.2014 № 5208-р)</a:t>
            </a:r>
          </a:p>
          <a:p>
            <a:r>
              <a:rPr sz="2000">
                <a:latin typeface="Times New Roman"/>
                <a:ea typeface="Times New Roman"/>
                <a:cs typeface="Times New Roman"/>
              </a:rPr>
              <a:t/>
            </a:r>
            <a:br>
              <a:rPr sz="2000">
                <a:latin typeface="Times New Roman"/>
                <a:ea typeface="Times New Roman"/>
                <a:cs typeface="Times New Roman"/>
              </a:rPr>
            </a:br>
            <a:endParaRPr sz="2000">
              <a:latin typeface="Times New Roman"/>
              <a:ea typeface="Times New Roman"/>
              <a:cs typeface="Times New Roman"/>
            </a:endParaRPr>
          </a:p>
          <a:p>
            <a:endParaRPr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/>
          <p:nvPr/>
        </p:nvSpPr>
        <p:spPr>
          <a:xfrm>
            <a:off x="1692275" y="1484313"/>
            <a:ext cx="7200900" cy="1238249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lIns="91440" tIns="45720" rIns="91440" bIns="45720">
            <a:spAutoFit/>
          </a:bodyPr>
          <a:lstStyle>
            <a:defPPr/>
            <a:lvl1pPr lvl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457200" lvl="1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286000" lvl="5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743200" lvl="6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200400" lvl="7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657600" lvl="8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 marL="342900" indent="-342900" algn="just">
              <a:lnSpc>
                <a:spcPct val="90000"/>
              </a:lnSpc>
              <a:buFont typeface="Arial"/>
              <a:buChar char="•"/>
            </a:pPr>
            <a:r>
              <a:rPr sz="2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 этап (с 06 июля 2024 – 05 сентября 2024) </a:t>
            </a:r>
          </a:p>
          <a:p>
            <a:pPr algn="just">
              <a:lnSpc>
                <a:spcPct val="90000"/>
              </a:lnSpc>
            </a:pPr>
            <a:r>
              <a:rPr sz="2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  подача заявлений гражданами, чьи дети </a:t>
            </a:r>
          </a:p>
          <a:p>
            <a:pPr marL="609600" indent="-609600" algn="just">
              <a:lnSpc>
                <a:spcPct val="90000"/>
              </a:lnSpc>
            </a:pPr>
            <a:r>
              <a:rPr sz="2400" b="1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 проживают </a:t>
            </a:r>
            <a:r>
              <a:rPr sz="2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 закрепленной территории </a:t>
            </a:r>
          </a:p>
        </p:txBody>
      </p:sp>
      <p:sp>
        <p:nvSpPr>
          <p:cNvPr id="499" name="Shape 499"/>
          <p:cNvSpPr/>
          <p:nvPr/>
        </p:nvSpPr>
        <p:spPr>
          <a:xfrm>
            <a:off x="1187450" y="3500438"/>
            <a:ext cx="7272338" cy="954087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lIns="91440" tIns="45720" rIns="91440" bIns="45720">
            <a:spAutoFit/>
          </a:bodyPr>
          <a:lstStyle/>
          <a:p>
            <a:pPr marL="609600" indent="-609600" algn="ctr">
              <a:lnSpc>
                <a:spcPct val="90000"/>
              </a:lnSpc>
            </a:pPr>
            <a:r>
              <a:rPr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Основные критерии приёма – </a:t>
            </a:r>
          </a:p>
          <a:p>
            <a:pPr marL="609600" indent="-609600" algn="ctr">
              <a:lnSpc>
                <a:spcPct val="90000"/>
              </a:lnSpc>
            </a:pPr>
            <a:r>
              <a:rPr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наличие свободных мест!</a:t>
            </a:r>
          </a:p>
        </p:txBody>
      </p:sp>
      <p:sp>
        <p:nvSpPr>
          <p:cNvPr id="500" name="Shape 500"/>
          <p:cNvSpPr/>
          <p:nvPr/>
        </p:nvSpPr>
        <p:spPr>
          <a:xfrm>
            <a:off x="1692275" y="417513"/>
            <a:ext cx="6767513" cy="47942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lIns="91440" tIns="45720" rIns="91440" bIns="45720">
            <a:spAutoFit/>
          </a:bodyPr>
          <a:lstStyle/>
          <a:p>
            <a:pPr marL="609600" indent="-609600" algn="ctr">
              <a:lnSpc>
                <a:spcPct val="90000"/>
              </a:lnSpc>
            </a:pPr>
            <a:r>
              <a:rPr sz="2800" b="1">
                <a:solidFill>
                  <a:srgbClr val="9A2F1A"/>
                </a:solidFill>
                <a:latin typeface="Times New Roman"/>
                <a:ea typeface="Times New Roman"/>
                <a:cs typeface="Times New Roman"/>
              </a:rPr>
              <a:t>Этапы подачи заявлений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/>
          <p:nvPr/>
        </p:nvSpPr>
        <p:spPr>
          <a:xfrm>
            <a:off x="358775" y="0"/>
            <a:ext cx="8785225" cy="1079500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lIns="91440" tIns="45720" rIns="91440" bIns="45720" anchor="ctr"/>
          <a:lstStyle/>
          <a:p>
            <a:pPr algn="ctr"/>
            <a:r>
              <a:rPr sz="3200" b="1">
                <a:solidFill>
                  <a:srgbClr val="9A2F1A"/>
                </a:solidFill>
                <a:latin typeface="Times New Roman"/>
                <a:ea typeface="Times New Roman"/>
                <a:cs typeface="Times New Roman"/>
              </a:rPr>
              <a:t>Предоставление документов </a:t>
            </a:r>
            <a:br>
              <a:rPr sz="3200" b="1">
                <a:solidFill>
                  <a:srgbClr val="9A2F1A"/>
                </a:solidFill>
                <a:latin typeface="Times New Roman"/>
                <a:ea typeface="Times New Roman"/>
                <a:cs typeface="Times New Roman"/>
              </a:rPr>
            </a:br>
            <a:r>
              <a:rPr sz="3200" b="1">
                <a:solidFill>
                  <a:srgbClr val="9A2F1A"/>
                </a:solidFill>
                <a:latin typeface="Times New Roman"/>
                <a:ea typeface="Times New Roman"/>
                <a:cs typeface="Times New Roman"/>
              </a:rPr>
              <a:t>в образовательную организацию </a:t>
            </a:r>
          </a:p>
        </p:txBody>
      </p:sp>
      <p:sp>
        <p:nvSpPr>
          <p:cNvPr id="503" name="Shape 503"/>
          <p:cNvSpPr/>
          <p:nvPr/>
        </p:nvSpPr>
        <p:spPr>
          <a:xfrm>
            <a:off x="358775" y="1196975"/>
            <a:ext cx="8426450" cy="4464050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lIns="91440" tIns="45720" rIns="91440" bIns="45720"/>
          <a:lstStyle>
            <a:defPPr/>
            <a:lvl1pPr lvl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457200" lvl="1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286000" lvl="5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743200" lvl="6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200400" lvl="7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657600" lvl="8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 algn="just">
              <a:lnSpc>
                <a:spcPct val="90000"/>
              </a:lnSpc>
            </a:pPr>
            <a:r>
              <a:rPr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осуществляется после получения родителем       приглашения в образовательную организацию с указанием даты и времени приема документов </a:t>
            </a:r>
            <a:r>
              <a:rPr sz="24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 следующие сроки:</a:t>
            </a:r>
            <a:endParaRPr sz="24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342900" indent="-342900" algn="just">
              <a:lnSpc>
                <a:spcPct val="90000"/>
              </a:lnSpc>
              <a:buFont typeface="Arial"/>
              <a:buChar char="•"/>
            </a:pPr>
            <a:r>
              <a:rPr sz="2600" b="1">
                <a:latin typeface="Times New Roman"/>
                <a:ea typeface="Times New Roman"/>
                <a:cs typeface="Times New Roman"/>
              </a:rPr>
              <a:t>на 1 этапе – не ранее 30 дней с даты начала приема, </a:t>
            </a:r>
            <a:br>
              <a:rPr sz="2600" b="1">
                <a:latin typeface="Times New Roman"/>
                <a:ea typeface="Times New Roman"/>
                <a:cs typeface="Times New Roman"/>
              </a:rPr>
            </a:br>
            <a:r>
              <a:rPr sz="2600" b="1">
                <a:latin typeface="Times New Roman"/>
                <a:ea typeface="Times New Roman"/>
                <a:cs typeface="Times New Roman"/>
              </a:rPr>
              <a:t>но не позднее  30 июня текущего года;</a:t>
            </a:r>
          </a:p>
          <a:p>
            <a:pPr algn="just">
              <a:lnSpc>
                <a:spcPct val="90000"/>
              </a:lnSpc>
            </a:pPr>
            <a:endParaRPr sz="2600">
              <a:latin typeface="Times New Roman"/>
              <a:ea typeface="Times New Roman"/>
              <a:cs typeface="Times New Roman"/>
            </a:endParaRPr>
          </a:p>
          <a:p>
            <a:pPr marL="342900" indent="-342900" algn="just">
              <a:lnSpc>
                <a:spcPct val="90000"/>
              </a:lnSpc>
              <a:buFont typeface="Arial"/>
              <a:buChar char="•"/>
            </a:pPr>
            <a:r>
              <a:rPr sz="2600" b="1">
                <a:latin typeface="Times New Roman"/>
                <a:ea typeface="Times New Roman"/>
                <a:cs typeface="Times New Roman"/>
              </a:rPr>
              <a:t>на 2 этапе </a:t>
            </a:r>
            <a:r>
              <a:rPr sz="2600">
                <a:latin typeface="Times New Roman"/>
                <a:ea typeface="Times New Roman"/>
                <a:cs typeface="Times New Roman"/>
              </a:rPr>
              <a:t>– </a:t>
            </a:r>
            <a:r>
              <a:rPr sz="2600" b="1">
                <a:latin typeface="Times New Roman"/>
                <a:ea typeface="Times New Roman"/>
                <a:cs typeface="Times New Roman"/>
              </a:rPr>
              <a:t>не ранее 10 дней </a:t>
            </a:r>
            <a:r>
              <a:rPr sz="2600">
                <a:latin typeface="Times New Roman"/>
                <a:ea typeface="Times New Roman"/>
                <a:cs typeface="Times New Roman"/>
              </a:rPr>
              <a:t>с даты начала приема, </a:t>
            </a:r>
            <a:br>
              <a:rPr sz="2600">
                <a:latin typeface="Times New Roman"/>
                <a:ea typeface="Times New Roman"/>
                <a:cs typeface="Times New Roman"/>
              </a:rPr>
            </a:br>
            <a:r>
              <a:rPr sz="2600">
                <a:latin typeface="Times New Roman"/>
                <a:ea typeface="Times New Roman"/>
                <a:cs typeface="Times New Roman"/>
              </a:rPr>
              <a:t>но </a:t>
            </a:r>
            <a:r>
              <a:rPr sz="2600" b="1">
                <a:latin typeface="Times New Roman"/>
                <a:ea typeface="Times New Roman"/>
                <a:cs typeface="Times New Roman"/>
              </a:rPr>
              <a:t>не позднее  30 дней </a:t>
            </a:r>
            <a:r>
              <a:rPr sz="2600">
                <a:latin typeface="Times New Roman"/>
                <a:ea typeface="Times New Roman"/>
                <a:cs typeface="Times New Roman"/>
              </a:rPr>
              <a:t>со дня подачи заявления;</a:t>
            </a:r>
          </a:p>
          <a:p>
            <a:pPr marL="342900" indent="-342900" algn="just">
              <a:lnSpc>
                <a:spcPct val="90000"/>
              </a:lnSpc>
              <a:buFont typeface="Arial"/>
              <a:buChar char="•"/>
            </a:pPr>
            <a:endParaRPr sz="260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90000"/>
              </a:lnSpc>
            </a:pPr>
            <a:r>
              <a:rPr sz="2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      Дата и время подачи заявления не имеет значения</a:t>
            </a:r>
            <a:endParaRPr sz="260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Легкий дым">
  <a:themeElements>
    <a:clrScheme name="Легкий дым">
      <a:dk1>
        <a:srgbClr val="000000"/>
      </a:dk1>
      <a:lt1>
        <a:srgbClr val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</a:gradFill>
      </a:fillStyleLst>
      <a:lnStyleLst>
        <a:ln w="9525">
          <a:solidFill>
            <a:schemeClr val="phClr">
              <a:shade val="90000"/>
            </a:schemeClr>
          </a:solidFill>
          <a:prstDash val="solid"/>
        </a:ln>
        <a:ln w="15875">
          <a:solidFill>
            <a:schemeClr val="phClr"/>
          </a:solidFill>
          <a:prstDash val="solid"/>
        </a:ln>
        <a:ln w="22225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</a:gradFill>
        <a:gradFill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Легкий дым">
  <a:themeElements>
    <a:clrScheme name="Легкий дым">
      <a:dk1>
        <a:srgbClr val="000000"/>
      </a:dk1>
      <a:lt1>
        <a:srgbClr val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</a:gradFill>
      </a:fillStyleLst>
      <a:lnStyleLst>
        <a:ln w="9525">
          <a:solidFill>
            <a:schemeClr val="phClr">
              <a:shade val="90000"/>
            </a:schemeClr>
          </a:solidFill>
          <a:prstDash val="solid"/>
        </a:ln>
        <a:ln w="15875">
          <a:solidFill>
            <a:schemeClr val="phClr"/>
          </a:solidFill>
          <a:prstDash val="solid"/>
        </a:ln>
        <a:ln w="22225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</a:gradFill>
        <a:gradFill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Легкий дым">
  <a:themeElements>
    <a:clrScheme name="Легкий дым">
      <a:dk1>
        <a:srgbClr val="000000"/>
      </a:dk1>
      <a:lt1>
        <a:srgbClr val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</a:gradFill>
      </a:fillStyleLst>
      <a:lnStyleLst>
        <a:ln w="9525">
          <a:solidFill>
            <a:schemeClr val="phClr">
              <a:shade val="90000"/>
            </a:schemeClr>
          </a:solidFill>
          <a:prstDash val="solid"/>
        </a:ln>
        <a:ln w="15875">
          <a:solidFill>
            <a:schemeClr val="phClr"/>
          </a:solidFill>
          <a:prstDash val="solid"/>
        </a:ln>
        <a:ln w="22225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</a:gradFill>
        <a:gradFill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Normal.dotm</Template>
  <TotalTime>6</TotalTime>
  <Words>1127</Words>
  <Application>MyOffice-CoreFramework-Android/32-1208.815.9166.836.1@e219c1f5f8b37096339e1b5349806f7128392a05</Application>
  <DocSecurity>0</DocSecurity>
  <PresentationFormat>Экран (4:3)</PresentationFormat>
  <Paragraphs>138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1_Легкий дым</vt:lpstr>
      <vt:lpstr>2_Легкий дым</vt:lpstr>
      <vt:lpstr>Легкий дым</vt:lpstr>
      <vt:lpstr>Слайд 1</vt:lpstr>
      <vt:lpstr>Слайд 2</vt:lpstr>
      <vt:lpstr>Слайд 3</vt:lpstr>
      <vt:lpstr>Особенности подачи   электронного заявления через МФЦ</vt:lpstr>
      <vt:lpstr>Слайд 5</vt:lpstr>
      <vt:lpstr>Слайд 6</vt:lpstr>
      <vt:lpstr>Категории детей, имеющих преимущественное право при зачислении в 1 класс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Обновлённые стандарты ФГОС </vt:lpstr>
      <vt:lpstr>Слайд 17</vt:lpstr>
      <vt:lpstr>Слайд 18</vt:lpstr>
      <vt:lpstr>Предметы  учебного  плана</vt:lpstr>
      <vt:lpstr>Слайд 20</vt:lpstr>
      <vt:lpstr>Слайд 21</vt:lpstr>
      <vt:lpstr>САЙТ   НАШЕЙ   ШКОЛЫ,   НА   КОТОРОМ   ВЫ  НАЙДЁТЕ   ВСЮ    ИНТЕРЕСУЮЩУЮ  ВАС ИНФОРМАЦИЮ :   адрес сайта школы   https://glinka14.zabaikalschool.ru/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</cp:revision>
  <dcterms:modified xsi:type="dcterms:W3CDTF">2024-03-12T03:31:21Z</dcterms:modified>
</cp:coreProperties>
</file>